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7" r:id="rId4"/>
    <p:sldId id="260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F72D-B68F-4955-8EAD-58DCA3DFC23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CBD1-53A2-46CE-A68C-24B0D367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5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F72D-B68F-4955-8EAD-58DCA3DFC23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CBD1-53A2-46CE-A68C-24B0D367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2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F72D-B68F-4955-8EAD-58DCA3DFC23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CBD1-53A2-46CE-A68C-24B0D367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0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F72D-B68F-4955-8EAD-58DCA3DFC23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CBD1-53A2-46CE-A68C-24B0D367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0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F72D-B68F-4955-8EAD-58DCA3DFC23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CBD1-53A2-46CE-A68C-24B0D367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6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F72D-B68F-4955-8EAD-58DCA3DFC23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CBD1-53A2-46CE-A68C-24B0D367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8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F72D-B68F-4955-8EAD-58DCA3DFC23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CBD1-53A2-46CE-A68C-24B0D367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2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F72D-B68F-4955-8EAD-58DCA3DFC23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CBD1-53A2-46CE-A68C-24B0D367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8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F72D-B68F-4955-8EAD-58DCA3DFC23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CBD1-53A2-46CE-A68C-24B0D367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4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F72D-B68F-4955-8EAD-58DCA3DFC23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CBD1-53A2-46CE-A68C-24B0D367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F72D-B68F-4955-8EAD-58DCA3DFC23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CBD1-53A2-46CE-A68C-24B0D367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3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9F72D-B68F-4955-8EAD-58DCA3DFC23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1CBD1-53A2-46CE-A68C-24B0D367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8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8643038" y="2058140"/>
            <a:ext cx="3200400" cy="1052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MATLAB</a:t>
            </a:r>
          </a:p>
          <a:p>
            <a:pPr algn="ctr"/>
            <a:r>
              <a:rPr lang="en-US" dirty="0" smtClean="0"/>
              <a:t>Code to Draw a Plot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757980" y="2902715"/>
            <a:ext cx="3200400" cy="1052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MATLAB</a:t>
            </a:r>
          </a:p>
          <a:p>
            <a:pPr algn="ctr"/>
            <a:r>
              <a:rPr lang="en-US" dirty="0" smtClean="0"/>
              <a:t>Binding/Wrapper to C++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35171" y="4043351"/>
            <a:ext cx="3200400" cy="1052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Model Implementation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757980" y="4079075"/>
            <a:ext cx="3200400" cy="1052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r>
              <a:rPr lang="en-US" dirty="0" smtClean="0"/>
              <a:t>Binding/Wrapper to C++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76055" y="4726983"/>
            <a:ext cx="1022887" cy="1084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768798" y="4309259"/>
            <a:ext cx="3200400" cy="1052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r>
              <a:rPr lang="en-US" dirty="0" smtClean="0"/>
              <a:t>Code to Draw a Plot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740910" y="4653439"/>
            <a:ext cx="1356595" cy="4780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985332" y="3549112"/>
            <a:ext cx="1053080" cy="7601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740909" y="2491596"/>
            <a:ext cx="1356596" cy="6983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9341" y="449450"/>
            <a:ext cx="4569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Models written directly in C++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887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35171" y="465826"/>
            <a:ext cx="3200400" cy="1052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MATLAB/Octave</a:t>
            </a:r>
          </a:p>
          <a:p>
            <a:pPr algn="ctr"/>
            <a:r>
              <a:rPr lang="en-US" dirty="0" smtClean="0"/>
              <a:t>Model Implementation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55842" y="2157091"/>
            <a:ext cx="3200400" cy="1052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r>
              <a:rPr lang="en-US" dirty="0" smtClean="0"/>
              <a:t>Binding/Wrapper to MATLAB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77153" y="1363851"/>
            <a:ext cx="1580827" cy="13194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675808" y="3062448"/>
            <a:ext cx="3200400" cy="1052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r>
              <a:rPr lang="en-US" dirty="0" smtClean="0"/>
              <a:t>Code to Draw a Plot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526681" y="2984569"/>
            <a:ext cx="1431339" cy="3828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67627" y="204216"/>
            <a:ext cx="6380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Models written directly in MATLAB/Octave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661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35171" y="465826"/>
            <a:ext cx="3200400" cy="1052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MATLAB/Octave</a:t>
            </a:r>
          </a:p>
          <a:p>
            <a:pPr algn="ctr"/>
            <a:r>
              <a:rPr lang="en-US" dirty="0" smtClean="0"/>
              <a:t>Model Implementation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55842" y="2157091"/>
            <a:ext cx="3200400" cy="1052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r>
              <a:rPr lang="en-US" dirty="0" smtClean="0"/>
              <a:t>Binding/Wrapper to MATLAB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77153" y="1363851"/>
            <a:ext cx="1580827" cy="13194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035171" y="4043351"/>
            <a:ext cx="3200400" cy="1052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Automatically generated C++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48732" y="1363850"/>
            <a:ext cx="30997" cy="28516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757980" y="4079075"/>
            <a:ext cx="3200400" cy="1052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r>
              <a:rPr lang="en-US" dirty="0" smtClean="0"/>
              <a:t>Binding/Wrapper to C++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76055" y="4726983"/>
            <a:ext cx="1022887" cy="1084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675808" y="3062448"/>
            <a:ext cx="3200400" cy="1052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r>
              <a:rPr lang="en-US" dirty="0" smtClean="0"/>
              <a:t>Code to Draw a Plot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526681" y="2984569"/>
            <a:ext cx="1431339" cy="3828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740910" y="3921133"/>
            <a:ext cx="1217110" cy="7323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67627" y="204216"/>
            <a:ext cx="63807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Models written directly in MATLAB/Octave</a:t>
            </a:r>
          </a:p>
          <a:p>
            <a:r>
              <a:rPr lang="en-US" sz="2800" dirty="0" smtClean="0"/>
              <a:t>C++ versions generated automatically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580901" y="2360137"/>
            <a:ext cx="964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MATLAB</a:t>
            </a:r>
          </a:p>
          <a:p>
            <a:r>
              <a:rPr lang="en-US" dirty="0" smtClean="0"/>
              <a:t>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35171" y="465826"/>
            <a:ext cx="3200400" cy="1052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r>
              <a:rPr lang="en-US" dirty="0" smtClean="0"/>
              <a:t>Model Implementation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55842" y="2157091"/>
            <a:ext cx="3200400" cy="1052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MATLAB</a:t>
            </a:r>
          </a:p>
          <a:p>
            <a:pPr algn="ctr"/>
            <a:r>
              <a:rPr lang="en-US" dirty="0" smtClean="0"/>
              <a:t>Binding/Wrapper to Python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77153" y="1363851"/>
            <a:ext cx="1580827" cy="13194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675808" y="3062448"/>
            <a:ext cx="3200400" cy="1052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MATLAB</a:t>
            </a:r>
          </a:p>
          <a:p>
            <a:pPr algn="ctr"/>
            <a:r>
              <a:rPr lang="en-US" dirty="0" smtClean="0"/>
              <a:t>Code to Draw a Plot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526681" y="2984569"/>
            <a:ext cx="1431339" cy="3828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67627" y="204216"/>
            <a:ext cx="5055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Models written directly in Python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948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35171" y="465826"/>
            <a:ext cx="3200400" cy="1052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r>
              <a:rPr lang="en-US" dirty="0" smtClean="0"/>
              <a:t>Model Implementation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55842" y="2157091"/>
            <a:ext cx="3200400" cy="1052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MATLAB</a:t>
            </a:r>
          </a:p>
          <a:p>
            <a:pPr algn="ctr"/>
            <a:r>
              <a:rPr lang="en-US" dirty="0" smtClean="0"/>
              <a:t>Binding/Wrapper to Python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77153" y="1363851"/>
            <a:ext cx="1580827" cy="13194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035171" y="4043351"/>
            <a:ext cx="3200400" cy="1052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Automatically generated C++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48732" y="1363850"/>
            <a:ext cx="30997" cy="28516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757980" y="4079075"/>
            <a:ext cx="3200400" cy="1052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MATLAB</a:t>
            </a:r>
          </a:p>
          <a:p>
            <a:pPr algn="ctr"/>
            <a:r>
              <a:rPr lang="en-US" dirty="0" smtClean="0"/>
              <a:t>Binding/Wrapper to C++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76055" y="4726983"/>
            <a:ext cx="1022887" cy="1084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675808" y="3062448"/>
            <a:ext cx="3200400" cy="1052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MATLAB</a:t>
            </a:r>
          </a:p>
          <a:p>
            <a:pPr algn="ctr"/>
            <a:r>
              <a:rPr lang="en-US" dirty="0" smtClean="0"/>
              <a:t>Code to Draw a Plot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526681" y="2984569"/>
            <a:ext cx="1431339" cy="3828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740910" y="3921133"/>
            <a:ext cx="1217110" cy="7323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67627" y="204216"/>
            <a:ext cx="56293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Models written directly in Python</a:t>
            </a:r>
          </a:p>
          <a:p>
            <a:r>
              <a:rPr lang="en-US" sz="2800" dirty="0" smtClean="0"/>
              <a:t>C++ versions generated automatically</a:t>
            </a:r>
          </a:p>
          <a:p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1635436" y="2360137"/>
            <a:ext cx="855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Pyhton</a:t>
            </a:r>
            <a:endParaRPr lang="en-US" dirty="0" smtClean="0"/>
          </a:p>
          <a:p>
            <a:r>
              <a:rPr lang="en-US" dirty="0" err="1" smtClean="0"/>
              <a:t>Cython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468483" y="120770"/>
            <a:ext cx="0" cy="6556075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338868" y="1518249"/>
            <a:ext cx="0" cy="5127244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93250" y="5636342"/>
            <a:ext cx="2242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“Math”/”Solver”</a:t>
            </a:r>
          </a:p>
          <a:p>
            <a:r>
              <a:rPr lang="en-US" dirty="0" smtClean="0"/>
              <a:t>“Max Performance”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12239" y="5429610"/>
            <a:ext cx="28918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Interface:</a:t>
            </a:r>
          </a:p>
          <a:p>
            <a:r>
              <a:rPr lang="en-US" dirty="0" smtClean="0"/>
              <a:t>Standardized function calling</a:t>
            </a:r>
          </a:p>
          <a:p>
            <a:r>
              <a:rPr lang="en-US" dirty="0" smtClean="0"/>
              <a:t>Goes from PKY1 to index=3</a:t>
            </a:r>
          </a:p>
          <a:p>
            <a:r>
              <a:rPr lang="en-US" dirty="0" smtClean="0"/>
              <a:t>Loading/saving TIRs</a:t>
            </a:r>
          </a:p>
          <a:p>
            <a:r>
              <a:rPr lang="en-US" dirty="0" smtClean="0"/>
              <a:t>Unit Tests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45521" y="5285951"/>
            <a:ext cx="2479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“Utilities”:</a:t>
            </a:r>
          </a:p>
          <a:p>
            <a:r>
              <a:rPr lang="en-US" dirty="0" smtClean="0"/>
              <a:t>Plotting</a:t>
            </a:r>
          </a:p>
          <a:p>
            <a:r>
              <a:rPr lang="en-US" dirty="0" smtClean="0"/>
              <a:t>Simulink connection etc.</a:t>
            </a:r>
          </a:p>
          <a:p>
            <a:r>
              <a:rPr lang="en-US" dirty="0" smtClean="0"/>
              <a:t>Demos/tutorials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82308" y="1744413"/>
            <a:ext cx="3399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Highly End-User Language Specific</a:t>
            </a:r>
          </a:p>
          <a:p>
            <a:r>
              <a:rPr lang="en-US" i="1" dirty="0" smtClean="0"/>
              <a:t>…but works with </a:t>
            </a:r>
            <a:r>
              <a:rPr lang="en-US" i="1" u="sng" dirty="0" smtClean="0"/>
              <a:t>any</a:t>
            </a:r>
            <a:r>
              <a:rPr lang="en-US" i="1" dirty="0" smtClean="0"/>
              <a:t> math models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10999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35171" y="465826"/>
            <a:ext cx="3200400" cy="1052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Core MF</a:t>
            </a:r>
          </a:p>
          <a:p>
            <a:pPr algn="ctr"/>
            <a:r>
              <a:rPr lang="en-US" dirty="0" smtClean="0"/>
              <a:t>Model Implementation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21391" y="2157091"/>
            <a:ext cx="3200400" cy="1052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MATLAB</a:t>
            </a:r>
          </a:p>
          <a:p>
            <a:pPr algn="ctr"/>
            <a:r>
              <a:rPr lang="en-US" dirty="0" smtClean="0"/>
              <a:t>Binding/Wrapper to Python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35171" y="4043351"/>
            <a:ext cx="3200400" cy="1052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Automatically generated C++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59894" y="2390744"/>
            <a:ext cx="19835" cy="18247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757980" y="4079075"/>
            <a:ext cx="3200400" cy="1052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r>
              <a:rPr lang="en-US" dirty="0" smtClean="0"/>
              <a:t>Binding/Wrapper to Core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76055" y="4726983"/>
            <a:ext cx="1022887" cy="1084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675808" y="3062448"/>
            <a:ext cx="3200400" cy="1052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MATLAB</a:t>
            </a:r>
          </a:p>
          <a:p>
            <a:pPr algn="ctr"/>
            <a:r>
              <a:rPr lang="en-US" dirty="0" smtClean="0"/>
              <a:t>Code to Draw a Plot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526681" y="2984569"/>
            <a:ext cx="1431339" cy="3828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740910" y="3921133"/>
            <a:ext cx="1217110" cy="7323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67627" y="204216"/>
            <a:ext cx="56293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Models written directly in Python</a:t>
            </a:r>
          </a:p>
          <a:p>
            <a:r>
              <a:rPr lang="en-US" sz="2800" dirty="0" smtClean="0"/>
              <a:t>C++ versions generated automatically</a:t>
            </a:r>
          </a:p>
          <a:p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1971006" y="2498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468483" y="120770"/>
            <a:ext cx="0" cy="6556075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338868" y="1518249"/>
            <a:ext cx="0" cy="5127244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93250" y="5636342"/>
            <a:ext cx="2242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“Math”/”Solver”</a:t>
            </a:r>
          </a:p>
          <a:p>
            <a:r>
              <a:rPr lang="en-US" dirty="0" smtClean="0"/>
              <a:t>“Max Performance”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12239" y="5429610"/>
            <a:ext cx="28918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Interface:</a:t>
            </a:r>
          </a:p>
          <a:p>
            <a:r>
              <a:rPr lang="en-US" dirty="0" smtClean="0"/>
              <a:t>Standardized function calling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Goes from PKY1 to index=3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Loading/saving TIRs</a:t>
            </a:r>
          </a:p>
          <a:p>
            <a:r>
              <a:rPr lang="en-US" dirty="0" smtClean="0"/>
              <a:t>Unit Tests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45521" y="5285951"/>
            <a:ext cx="2479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“Utilities”: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Plotting</a:t>
            </a:r>
          </a:p>
          <a:p>
            <a:r>
              <a:rPr lang="en-US" dirty="0" smtClean="0"/>
              <a:t>Simulink connection etc.</a:t>
            </a:r>
          </a:p>
          <a:p>
            <a:r>
              <a:rPr lang="en-US" dirty="0" smtClean="0"/>
              <a:t>Demos/tutorials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82308" y="1744413"/>
            <a:ext cx="3399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Highly End-User Language Specific</a:t>
            </a:r>
          </a:p>
          <a:p>
            <a:r>
              <a:rPr lang="en-US" i="1" dirty="0" smtClean="0"/>
              <a:t>…but works with </a:t>
            </a:r>
            <a:r>
              <a:rPr lang="en-US" i="1" u="sng" dirty="0" smtClean="0"/>
              <a:t>any</a:t>
            </a:r>
            <a:r>
              <a:rPr lang="en-US" i="1" dirty="0" smtClean="0"/>
              <a:t> math models</a:t>
            </a:r>
            <a:endParaRPr lang="en-US" i="1" u="sng" dirty="0"/>
          </a:p>
        </p:txBody>
      </p:sp>
      <p:sp>
        <p:nvSpPr>
          <p:cNvPr id="22" name="Rounded Rectangle 21"/>
          <p:cNvSpPr/>
          <p:nvPr/>
        </p:nvSpPr>
        <p:spPr>
          <a:xfrm>
            <a:off x="1020450" y="1589211"/>
            <a:ext cx="3200400" cy="1052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Core Brush/Harty</a:t>
            </a:r>
          </a:p>
          <a:p>
            <a:pPr algn="ctr"/>
            <a:r>
              <a:rPr lang="en-US" dirty="0" smtClean="0"/>
              <a:t>Model Implementation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11361" y="2086129"/>
            <a:ext cx="893346" cy="52621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044723" y="997038"/>
            <a:ext cx="1216252" cy="14485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18929" y="2502594"/>
            <a:ext cx="1793310" cy="190287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52291" y="1413503"/>
            <a:ext cx="1941535" cy="2827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87" y="549911"/>
            <a:ext cx="871374" cy="85938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016" y="1714146"/>
            <a:ext cx="871374" cy="85938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79729" y="2279473"/>
            <a:ext cx="1591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Opentire.Brush.tire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580364" y="1138632"/>
            <a:ext cx="1390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Opentire.MF.tire</a:t>
            </a:r>
            <a:endParaRPr lang="en-US" sz="14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55" y="-57132"/>
            <a:ext cx="3010320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267</Words>
  <Application>Microsoft Office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Henning Olsson</dc:creator>
  <cp:lastModifiedBy>Henning Olsson</cp:lastModifiedBy>
  <cp:revision>8</cp:revision>
  <dcterms:created xsi:type="dcterms:W3CDTF">2020-06-26T16:40:25Z</dcterms:created>
  <dcterms:modified xsi:type="dcterms:W3CDTF">2020-06-26T17:41:27Z</dcterms:modified>
</cp:coreProperties>
</file>