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7"/>
  </p:notesMasterIdLst>
  <p:sldIdLst>
    <p:sldId id="260" r:id="rId3"/>
    <p:sldId id="256" r:id="rId4"/>
    <p:sldId id="284" r:id="rId5"/>
    <p:sldId id="311" r:id="rId6"/>
    <p:sldId id="285" r:id="rId7"/>
    <p:sldId id="287" r:id="rId8"/>
    <p:sldId id="276" r:id="rId9"/>
    <p:sldId id="286" r:id="rId10"/>
    <p:sldId id="297" r:id="rId11"/>
    <p:sldId id="305" r:id="rId12"/>
    <p:sldId id="309" r:id="rId13"/>
    <p:sldId id="292" r:id="rId14"/>
    <p:sldId id="294" r:id="rId15"/>
    <p:sldId id="275" r:id="rId16"/>
    <p:sldId id="295" r:id="rId17"/>
    <p:sldId id="293" r:id="rId18"/>
    <p:sldId id="278" r:id="rId19"/>
    <p:sldId id="306" r:id="rId20"/>
    <p:sldId id="265" r:id="rId21"/>
    <p:sldId id="268" r:id="rId22"/>
    <p:sldId id="264" r:id="rId23"/>
    <p:sldId id="270" r:id="rId24"/>
    <p:sldId id="307" r:id="rId25"/>
    <p:sldId id="298" r:id="rId26"/>
    <p:sldId id="302" r:id="rId27"/>
    <p:sldId id="299" r:id="rId28"/>
    <p:sldId id="300" r:id="rId29"/>
    <p:sldId id="301" r:id="rId30"/>
    <p:sldId id="304" r:id="rId31"/>
    <p:sldId id="269" r:id="rId32"/>
    <p:sldId id="279" r:id="rId33"/>
    <p:sldId id="273" r:id="rId34"/>
    <p:sldId id="280" r:id="rId35"/>
    <p:sldId id="308" r:id="rId36"/>
    <p:sldId id="296" r:id="rId37"/>
    <p:sldId id="315" r:id="rId38"/>
    <p:sldId id="314" r:id="rId39"/>
    <p:sldId id="313" r:id="rId40"/>
    <p:sldId id="312" r:id="rId41"/>
    <p:sldId id="277" r:id="rId42"/>
    <p:sldId id="290" r:id="rId43"/>
    <p:sldId id="282" r:id="rId44"/>
    <p:sldId id="283" r:id="rId45"/>
    <p:sldId id="261" r:id="rId46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BA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93" autoAdjust="0"/>
  </p:normalViewPr>
  <p:slideViewPr>
    <p:cSldViewPr snapToGrid="0">
      <p:cViewPr varScale="1">
        <p:scale>
          <a:sx n="77" d="100"/>
          <a:sy n="77" d="100"/>
        </p:scale>
        <p:origin x="7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6D174-ACBA-4B06-A415-EEE2EE541BC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495DC1-1FD7-4767-8F40-503ACE5A5E23}">
      <dgm:prSet/>
      <dgm:spPr/>
      <dgm:t>
        <a:bodyPr/>
        <a:lstStyle/>
        <a:p>
          <a:r>
            <a:rPr lang="en-US" dirty="0"/>
            <a:t>Actions orchestrate model changes</a:t>
          </a:r>
        </a:p>
      </dgm:t>
    </dgm:pt>
    <dgm:pt modelId="{DA1C51C5-A835-4C01-894E-A436B54B8A61}" type="parTrans" cxnId="{60306E97-2EB4-42B6-9122-FD7E4C88693F}">
      <dgm:prSet/>
      <dgm:spPr/>
      <dgm:t>
        <a:bodyPr/>
        <a:lstStyle/>
        <a:p>
          <a:endParaRPr lang="en-US"/>
        </a:p>
      </dgm:t>
    </dgm:pt>
    <dgm:pt modelId="{A783A94C-8EF3-460F-AFA1-28086C82EC20}" type="sibTrans" cxnId="{60306E97-2EB4-42B6-9122-FD7E4C88693F}">
      <dgm:prSet/>
      <dgm:spPr/>
      <dgm:t>
        <a:bodyPr/>
        <a:lstStyle/>
        <a:p>
          <a:endParaRPr lang="en-US"/>
        </a:p>
      </dgm:t>
    </dgm:pt>
    <dgm:pt modelId="{FF2D2881-9C48-47BC-A557-FA9EAE09543C}">
      <dgm:prSet/>
      <dgm:spPr/>
      <dgm:t>
        <a:bodyPr/>
        <a:lstStyle/>
        <a:p>
          <a:r>
            <a:rPr lang="en-US"/>
            <a:t>There are a lot of actions (~70). </a:t>
          </a:r>
        </a:p>
      </dgm:t>
    </dgm:pt>
    <dgm:pt modelId="{2E330DC3-03F1-4266-BCDD-28031A93C6A4}" type="parTrans" cxnId="{372BDC4E-CE8C-485D-8E8C-46B0DF5A78C1}">
      <dgm:prSet/>
      <dgm:spPr/>
      <dgm:t>
        <a:bodyPr/>
        <a:lstStyle/>
        <a:p>
          <a:endParaRPr lang="en-US"/>
        </a:p>
      </dgm:t>
    </dgm:pt>
    <dgm:pt modelId="{61165E71-0031-4A8F-B2CE-A68F9DCE2D70}" type="sibTrans" cxnId="{372BDC4E-CE8C-485D-8E8C-46B0DF5A78C1}">
      <dgm:prSet/>
      <dgm:spPr/>
      <dgm:t>
        <a:bodyPr/>
        <a:lstStyle/>
        <a:p>
          <a:endParaRPr lang="en-US"/>
        </a:p>
      </dgm:t>
    </dgm:pt>
    <dgm:pt modelId="{64FB1776-48A5-4158-9F52-D131C0F6FCBC}">
      <dgm:prSet/>
      <dgm:spPr/>
      <dgm:t>
        <a:bodyPr/>
        <a:lstStyle/>
        <a:p>
          <a:r>
            <a:rPr lang="en-US" dirty="0"/>
            <a:t>General (create, delete, rename, etc.), resource-oriented, constraint-oriented, etc.</a:t>
          </a:r>
        </a:p>
      </dgm:t>
    </dgm:pt>
    <dgm:pt modelId="{D1145809-35DB-4878-A6C6-D6CE273BF4E2}" type="parTrans" cxnId="{EF38C335-B01A-4713-A92A-C92CC47E08E3}">
      <dgm:prSet/>
      <dgm:spPr/>
      <dgm:t>
        <a:bodyPr/>
        <a:lstStyle/>
        <a:p>
          <a:endParaRPr lang="en-US"/>
        </a:p>
      </dgm:t>
    </dgm:pt>
    <dgm:pt modelId="{81E94990-696D-4E3A-A59F-B325AB5BC2C0}" type="sibTrans" cxnId="{EF38C335-B01A-4713-A92A-C92CC47E08E3}">
      <dgm:prSet/>
      <dgm:spPr/>
      <dgm:t>
        <a:bodyPr/>
        <a:lstStyle/>
        <a:p>
          <a:endParaRPr lang="en-US"/>
        </a:p>
      </dgm:t>
    </dgm:pt>
    <dgm:pt modelId="{65AEB29B-41EB-4FE9-961E-9BD30FD149B1}">
      <dgm:prSet/>
      <dgm:spPr/>
      <dgm:t>
        <a:bodyPr/>
        <a:lstStyle/>
        <a:p>
          <a:r>
            <a:rPr lang="en-US" dirty="0"/>
            <a:t>Actions</a:t>
          </a:r>
        </a:p>
      </dgm:t>
    </dgm:pt>
    <dgm:pt modelId="{7C0350C1-F755-477F-85AB-FF05317211BA}" type="parTrans" cxnId="{D4EB5A27-25B2-4502-9CEF-21B954329432}">
      <dgm:prSet/>
      <dgm:spPr/>
      <dgm:t>
        <a:bodyPr/>
        <a:lstStyle/>
        <a:p>
          <a:endParaRPr lang="en-US"/>
        </a:p>
      </dgm:t>
    </dgm:pt>
    <dgm:pt modelId="{E78640E6-F954-4D4B-878E-9DC3F3E25024}" type="sibTrans" cxnId="{D4EB5A27-25B2-4502-9CEF-21B954329432}">
      <dgm:prSet/>
      <dgm:spPr/>
      <dgm:t>
        <a:bodyPr/>
        <a:lstStyle/>
        <a:p>
          <a:endParaRPr lang="en-US"/>
        </a:p>
      </dgm:t>
    </dgm:pt>
    <dgm:pt modelId="{512A53B4-071E-4A17-8DD2-B0FF963665B9}">
      <dgm:prSet/>
      <dgm:spPr/>
      <dgm:t>
        <a:bodyPr/>
        <a:lstStyle/>
        <a:p>
          <a:r>
            <a:rPr lang="en-US"/>
            <a:t>Have a subject</a:t>
          </a:r>
        </a:p>
      </dgm:t>
    </dgm:pt>
    <dgm:pt modelId="{4D2F0842-6C64-4E0C-9C74-2ED0D33561DA}" type="parTrans" cxnId="{C8758B57-D287-4B92-B9BB-B13948DE33DF}">
      <dgm:prSet/>
      <dgm:spPr/>
      <dgm:t>
        <a:bodyPr/>
        <a:lstStyle/>
        <a:p>
          <a:endParaRPr lang="en-US"/>
        </a:p>
      </dgm:t>
    </dgm:pt>
    <dgm:pt modelId="{FA1AC4F9-1E90-472E-AC40-00970002E3C7}" type="sibTrans" cxnId="{C8758B57-D287-4B92-B9BB-B13948DE33DF}">
      <dgm:prSet/>
      <dgm:spPr/>
      <dgm:t>
        <a:bodyPr/>
        <a:lstStyle/>
        <a:p>
          <a:endParaRPr lang="en-US"/>
        </a:p>
      </dgm:t>
    </dgm:pt>
    <dgm:pt modelId="{9DCC941E-C403-462C-895C-E7F1CB4E3B8E}">
      <dgm:prSet/>
      <dgm:spPr/>
      <dgm:t>
        <a:bodyPr/>
        <a:lstStyle/>
        <a:p>
          <a:r>
            <a:rPr lang="en-US"/>
            <a:t>Are enabled, do-able, undo-able, veto-able</a:t>
          </a:r>
        </a:p>
      </dgm:t>
    </dgm:pt>
    <dgm:pt modelId="{8D3DB9BE-FD65-417A-AEB7-E8CAE94FD19D}" type="parTrans" cxnId="{475C78C9-2BA7-4545-830D-EAC5C6195786}">
      <dgm:prSet/>
      <dgm:spPr/>
      <dgm:t>
        <a:bodyPr/>
        <a:lstStyle/>
        <a:p>
          <a:endParaRPr lang="en-US"/>
        </a:p>
      </dgm:t>
    </dgm:pt>
    <dgm:pt modelId="{75BB450A-3A15-4951-A032-8D59E3E5FA32}" type="sibTrans" cxnId="{475C78C9-2BA7-4545-830D-EAC5C6195786}">
      <dgm:prSet/>
      <dgm:spPr/>
      <dgm:t>
        <a:bodyPr/>
        <a:lstStyle/>
        <a:p>
          <a:endParaRPr lang="en-US"/>
        </a:p>
      </dgm:t>
    </dgm:pt>
    <dgm:pt modelId="{9450045E-5BB9-41C7-B235-2AAEE1172CB1}">
      <dgm:prSet/>
      <dgm:spPr/>
      <dgm:t>
        <a:bodyPr/>
        <a:lstStyle/>
        <a:p>
          <a:r>
            <a:rPr lang="en-US" dirty="0"/>
            <a:t>Maintain whatever information is needed for undo</a:t>
          </a:r>
        </a:p>
      </dgm:t>
    </dgm:pt>
    <dgm:pt modelId="{7BBA93B0-F7A2-43C6-BB49-A7409D4EB389}" type="parTrans" cxnId="{3C14A2C5-FD81-4311-A15B-8079155B5B34}">
      <dgm:prSet/>
      <dgm:spPr/>
      <dgm:t>
        <a:bodyPr/>
        <a:lstStyle/>
        <a:p>
          <a:endParaRPr lang="en-US"/>
        </a:p>
      </dgm:t>
    </dgm:pt>
    <dgm:pt modelId="{7A35916E-3AE1-4A2B-8DB6-DE90AE7F6745}" type="sibTrans" cxnId="{3C14A2C5-FD81-4311-A15B-8079155B5B34}">
      <dgm:prSet/>
      <dgm:spPr/>
      <dgm:t>
        <a:bodyPr/>
        <a:lstStyle/>
        <a:p>
          <a:endParaRPr lang="en-US"/>
        </a:p>
      </dgm:t>
    </dgm:pt>
    <dgm:pt modelId="{82388383-081C-4AE2-85E7-9734B1E28954}">
      <dgm:prSet/>
      <dgm:spPr/>
      <dgm:t>
        <a:bodyPr/>
        <a:lstStyle/>
        <a:p>
          <a:r>
            <a:rPr lang="en-US"/>
            <a:t>Action Managers</a:t>
          </a:r>
        </a:p>
      </dgm:t>
    </dgm:pt>
    <dgm:pt modelId="{7EC7AC49-C7E9-4A0E-BE4A-FDC9D89963D0}" type="parTrans" cxnId="{10CC5958-8537-4C68-8111-12151700A079}">
      <dgm:prSet/>
      <dgm:spPr/>
      <dgm:t>
        <a:bodyPr/>
        <a:lstStyle/>
        <a:p>
          <a:endParaRPr lang="en-US"/>
        </a:p>
      </dgm:t>
    </dgm:pt>
    <dgm:pt modelId="{254E4125-0C53-46A9-85DD-922B06212BFF}" type="sibTrans" cxnId="{10CC5958-8537-4C68-8111-12151700A079}">
      <dgm:prSet/>
      <dgm:spPr/>
      <dgm:t>
        <a:bodyPr/>
        <a:lstStyle/>
        <a:p>
          <a:endParaRPr lang="en-US"/>
        </a:p>
      </dgm:t>
    </dgm:pt>
    <dgm:pt modelId="{FD0DA029-23DC-4DF4-8D13-FE4CFC440D78}">
      <dgm:prSet/>
      <dgm:spPr/>
      <dgm:t>
        <a:bodyPr/>
        <a:lstStyle/>
        <a:p>
          <a:r>
            <a:rPr lang="en-US"/>
            <a:t>Instantiate specific actions</a:t>
          </a:r>
        </a:p>
      </dgm:t>
    </dgm:pt>
    <dgm:pt modelId="{A5031B09-5992-4E5C-A903-3BC35539D63A}" type="parTrans" cxnId="{0E05F183-6A9F-4D00-A8ED-C353CC0A8B68}">
      <dgm:prSet/>
      <dgm:spPr/>
      <dgm:t>
        <a:bodyPr/>
        <a:lstStyle/>
        <a:p>
          <a:endParaRPr lang="en-US"/>
        </a:p>
      </dgm:t>
    </dgm:pt>
    <dgm:pt modelId="{D6A9D17D-0BAE-4B1B-9F44-C8B3650D0591}" type="sibTrans" cxnId="{0E05F183-6A9F-4D00-A8ED-C353CC0A8B68}">
      <dgm:prSet/>
      <dgm:spPr/>
      <dgm:t>
        <a:bodyPr/>
        <a:lstStyle/>
        <a:p>
          <a:endParaRPr lang="en-US"/>
        </a:p>
      </dgm:t>
    </dgm:pt>
    <dgm:pt modelId="{95368F41-F1F3-4F0B-9065-BDF5D93AB0A3}">
      <dgm:prSet/>
      <dgm:spPr/>
      <dgm:t>
        <a:bodyPr/>
        <a:lstStyle/>
        <a:p>
          <a:r>
            <a:rPr lang="en-US"/>
            <a:t>Control what is enabled</a:t>
          </a:r>
        </a:p>
      </dgm:t>
    </dgm:pt>
    <dgm:pt modelId="{265C589B-D4EC-43E8-AF8F-DCD36FA8105C}" type="parTrans" cxnId="{4377676D-BEA9-41D0-8673-CE27A30AAE93}">
      <dgm:prSet/>
      <dgm:spPr/>
      <dgm:t>
        <a:bodyPr/>
        <a:lstStyle/>
        <a:p>
          <a:endParaRPr lang="en-US"/>
        </a:p>
      </dgm:t>
    </dgm:pt>
    <dgm:pt modelId="{2E6B8AAF-D463-4C19-99E4-CB5618EE4A60}" type="sibTrans" cxnId="{4377676D-BEA9-41D0-8673-CE27A30AAE93}">
      <dgm:prSet/>
      <dgm:spPr/>
      <dgm:t>
        <a:bodyPr/>
        <a:lstStyle/>
        <a:p>
          <a:endParaRPr lang="en-US"/>
        </a:p>
      </dgm:t>
    </dgm:pt>
    <dgm:pt modelId="{DE5749AB-402F-4E9C-9BF4-139145F029FC}">
      <dgm:prSet/>
      <dgm:spPr/>
      <dgm:t>
        <a:bodyPr/>
        <a:lstStyle/>
        <a:p>
          <a:r>
            <a:rPr lang="en-US"/>
            <a:t>Orchestrate instantiation, run, events </a:t>
          </a:r>
        </a:p>
      </dgm:t>
    </dgm:pt>
    <dgm:pt modelId="{E7FFBA06-EB8C-4AB8-B54D-1C056F4ABF54}" type="parTrans" cxnId="{572151AC-CDB9-449E-BE9E-037E9003FF05}">
      <dgm:prSet/>
      <dgm:spPr/>
      <dgm:t>
        <a:bodyPr/>
        <a:lstStyle/>
        <a:p>
          <a:endParaRPr lang="en-US"/>
        </a:p>
      </dgm:t>
    </dgm:pt>
    <dgm:pt modelId="{D2124902-BB5E-4B6A-9B89-62C1EE214C47}" type="sibTrans" cxnId="{572151AC-CDB9-449E-BE9E-037E9003FF05}">
      <dgm:prSet/>
      <dgm:spPr/>
      <dgm:t>
        <a:bodyPr/>
        <a:lstStyle/>
        <a:p>
          <a:endParaRPr lang="en-US"/>
        </a:p>
      </dgm:t>
    </dgm:pt>
    <dgm:pt modelId="{7886E5BE-B78A-4C2A-9B9A-5D5AEB24ADEC}">
      <dgm:prSet/>
      <dgm:spPr/>
      <dgm:t>
        <a:bodyPr/>
        <a:lstStyle/>
        <a:p>
          <a:r>
            <a:rPr lang="en-US"/>
            <a:t>Maintain action queue to be used to </a:t>
          </a:r>
          <a:r>
            <a:rPr lang="en-US" i="1"/>
            <a:t>undo </a:t>
          </a:r>
          <a:endParaRPr lang="en-US"/>
        </a:p>
      </dgm:t>
    </dgm:pt>
    <dgm:pt modelId="{E1230664-3C85-491F-8C5C-38EEA9F751A2}" type="parTrans" cxnId="{8200D1EC-DCA2-4484-83E5-706158AB5D8B}">
      <dgm:prSet/>
      <dgm:spPr/>
      <dgm:t>
        <a:bodyPr/>
        <a:lstStyle/>
        <a:p>
          <a:endParaRPr lang="en-US"/>
        </a:p>
      </dgm:t>
    </dgm:pt>
    <dgm:pt modelId="{F6E1C8FD-B941-42FF-B75E-227B10868E85}" type="sibTrans" cxnId="{8200D1EC-DCA2-4484-83E5-706158AB5D8B}">
      <dgm:prSet/>
      <dgm:spPr/>
      <dgm:t>
        <a:bodyPr/>
        <a:lstStyle/>
        <a:p>
          <a:endParaRPr lang="en-US"/>
        </a:p>
      </dgm:t>
    </dgm:pt>
    <dgm:pt modelId="{897E5F27-4FC7-4A60-99DB-C7F658E341EB}" type="pres">
      <dgm:prSet presAssocID="{A156D174-ACBA-4B06-A415-EEE2EE541BCE}" presName="linear" presStyleCnt="0">
        <dgm:presLayoutVars>
          <dgm:dir/>
          <dgm:animLvl val="lvl"/>
          <dgm:resizeHandles val="exact"/>
        </dgm:presLayoutVars>
      </dgm:prSet>
      <dgm:spPr/>
    </dgm:pt>
    <dgm:pt modelId="{CE3ACB03-70C2-4F52-B5D5-26A8ED6CF0C0}" type="pres">
      <dgm:prSet presAssocID="{68495DC1-1FD7-4767-8F40-503ACE5A5E23}" presName="parentLin" presStyleCnt="0"/>
      <dgm:spPr/>
    </dgm:pt>
    <dgm:pt modelId="{32424E96-2296-4710-B150-F09818F1AA7A}" type="pres">
      <dgm:prSet presAssocID="{68495DC1-1FD7-4767-8F40-503ACE5A5E23}" presName="parentLeftMargin" presStyleLbl="node1" presStyleIdx="0" presStyleCnt="3"/>
      <dgm:spPr/>
    </dgm:pt>
    <dgm:pt modelId="{FD338A87-22F5-4EE4-959F-AA9BB4CA9964}" type="pres">
      <dgm:prSet presAssocID="{68495DC1-1FD7-4767-8F40-503ACE5A5E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06134B-1152-4A70-BC38-B4B34B964241}" type="pres">
      <dgm:prSet presAssocID="{68495DC1-1FD7-4767-8F40-503ACE5A5E23}" presName="negativeSpace" presStyleCnt="0"/>
      <dgm:spPr/>
    </dgm:pt>
    <dgm:pt modelId="{0235ED3F-D868-4A4A-BCAF-C650A61221C5}" type="pres">
      <dgm:prSet presAssocID="{68495DC1-1FD7-4767-8F40-503ACE5A5E23}" presName="childText" presStyleLbl="conFgAcc1" presStyleIdx="0" presStyleCnt="3">
        <dgm:presLayoutVars>
          <dgm:bulletEnabled val="1"/>
        </dgm:presLayoutVars>
      </dgm:prSet>
      <dgm:spPr/>
    </dgm:pt>
    <dgm:pt modelId="{8634EBFD-EE99-44C6-AE49-8B8956300036}" type="pres">
      <dgm:prSet presAssocID="{A783A94C-8EF3-460F-AFA1-28086C82EC20}" presName="spaceBetweenRectangles" presStyleCnt="0"/>
      <dgm:spPr/>
    </dgm:pt>
    <dgm:pt modelId="{49468F42-2D08-4AC3-BDD8-40F607C960B4}" type="pres">
      <dgm:prSet presAssocID="{65AEB29B-41EB-4FE9-961E-9BD30FD149B1}" presName="parentLin" presStyleCnt="0"/>
      <dgm:spPr/>
    </dgm:pt>
    <dgm:pt modelId="{4E516C85-38AC-47EB-BFCE-36BBA7EC7D6A}" type="pres">
      <dgm:prSet presAssocID="{65AEB29B-41EB-4FE9-961E-9BD30FD149B1}" presName="parentLeftMargin" presStyleLbl="node1" presStyleIdx="0" presStyleCnt="3"/>
      <dgm:spPr/>
    </dgm:pt>
    <dgm:pt modelId="{A89672B1-4CEB-4732-B922-33BE2A364B9E}" type="pres">
      <dgm:prSet presAssocID="{65AEB29B-41EB-4FE9-961E-9BD30FD149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8BBEDE-F8EB-4F41-AB2E-83148BAB634D}" type="pres">
      <dgm:prSet presAssocID="{65AEB29B-41EB-4FE9-961E-9BD30FD149B1}" presName="negativeSpace" presStyleCnt="0"/>
      <dgm:spPr/>
    </dgm:pt>
    <dgm:pt modelId="{43890BDA-B43F-4316-A8EB-C050691ACF30}" type="pres">
      <dgm:prSet presAssocID="{65AEB29B-41EB-4FE9-961E-9BD30FD149B1}" presName="childText" presStyleLbl="conFgAcc1" presStyleIdx="1" presStyleCnt="3">
        <dgm:presLayoutVars>
          <dgm:bulletEnabled val="1"/>
        </dgm:presLayoutVars>
      </dgm:prSet>
      <dgm:spPr/>
    </dgm:pt>
    <dgm:pt modelId="{5204AA34-E448-4B77-A508-282D4EE54BA0}" type="pres">
      <dgm:prSet presAssocID="{E78640E6-F954-4D4B-878E-9DC3F3E25024}" presName="spaceBetweenRectangles" presStyleCnt="0"/>
      <dgm:spPr/>
    </dgm:pt>
    <dgm:pt modelId="{CA5408A7-ACE3-47A0-BC0E-E7EA15454CAD}" type="pres">
      <dgm:prSet presAssocID="{82388383-081C-4AE2-85E7-9734B1E28954}" presName="parentLin" presStyleCnt="0"/>
      <dgm:spPr/>
    </dgm:pt>
    <dgm:pt modelId="{5D69180E-6061-4C38-A99D-BB0F59E11608}" type="pres">
      <dgm:prSet presAssocID="{82388383-081C-4AE2-85E7-9734B1E28954}" presName="parentLeftMargin" presStyleLbl="node1" presStyleIdx="1" presStyleCnt="3"/>
      <dgm:spPr/>
    </dgm:pt>
    <dgm:pt modelId="{2750F646-606F-4A19-A61A-403B2675759C}" type="pres">
      <dgm:prSet presAssocID="{82388383-081C-4AE2-85E7-9734B1E289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F5F627-E110-4272-BF5D-18E8B4D5C2A7}" type="pres">
      <dgm:prSet presAssocID="{82388383-081C-4AE2-85E7-9734B1E28954}" presName="negativeSpace" presStyleCnt="0"/>
      <dgm:spPr/>
    </dgm:pt>
    <dgm:pt modelId="{B03BF53C-B61D-4B0C-A41B-F65C2FEE7C0C}" type="pres">
      <dgm:prSet presAssocID="{82388383-081C-4AE2-85E7-9734B1E289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6755610-DB8E-4FB9-AE35-D017E83DF2A4}" type="presOf" srcId="{65AEB29B-41EB-4FE9-961E-9BD30FD149B1}" destId="{A89672B1-4CEB-4732-B922-33BE2A364B9E}" srcOrd="1" destOrd="0" presId="urn:microsoft.com/office/officeart/2005/8/layout/list1"/>
    <dgm:cxn modelId="{80EE451E-C8D6-4B8A-9DC5-D638168ECB0F}" type="presOf" srcId="{82388383-081C-4AE2-85E7-9734B1E28954}" destId="{5D69180E-6061-4C38-A99D-BB0F59E11608}" srcOrd="0" destOrd="0" presId="urn:microsoft.com/office/officeart/2005/8/layout/list1"/>
    <dgm:cxn modelId="{E4601D25-F0E7-4A2E-892E-C3E998B98C66}" type="presOf" srcId="{512A53B4-071E-4A17-8DD2-B0FF963665B9}" destId="{43890BDA-B43F-4316-A8EB-C050691ACF30}" srcOrd="0" destOrd="0" presId="urn:microsoft.com/office/officeart/2005/8/layout/list1"/>
    <dgm:cxn modelId="{D4EB5A27-25B2-4502-9CEF-21B954329432}" srcId="{A156D174-ACBA-4B06-A415-EEE2EE541BCE}" destId="{65AEB29B-41EB-4FE9-961E-9BD30FD149B1}" srcOrd="1" destOrd="0" parTransId="{7C0350C1-F755-477F-85AB-FF05317211BA}" sibTransId="{E78640E6-F954-4D4B-878E-9DC3F3E25024}"/>
    <dgm:cxn modelId="{C364B42A-F9FF-451B-A561-84CAB0734CD8}" type="presOf" srcId="{9DCC941E-C403-462C-895C-E7F1CB4E3B8E}" destId="{43890BDA-B43F-4316-A8EB-C050691ACF30}" srcOrd="0" destOrd="1" presId="urn:microsoft.com/office/officeart/2005/8/layout/list1"/>
    <dgm:cxn modelId="{EF38C335-B01A-4713-A92A-C92CC47E08E3}" srcId="{68495DC1-1FD7-4767-8F40-503ACE5A5E23}" destId="{64FB1776-48A5-4158-9F52-D131C0F6FCBC}" srcOrd="1" destOrd="0" parTransId="{D1145809-35DB-4878-A6C6-D6CE273BF4E2}" sibTransId="{81E94990-696D-4E3A-A59F-B325AB5BC2C0}"/>
    <dgm:cxn modelId="{66D26948-FCFA-42C9-9D67-28041ABC976B}" type="presOf" srcId="{95368F41-F1F3-4F0B-9065-BDF5D93AB0A3}" destId="{B03BF53C-B61D-4B0C-A41B-F65C2FEE7C0C}" srcOrd="0" destOrd="1" presId="urn:microsoft.com/office/officeart/2005/8/layout/list1"/>
    <dgm:cxn modelId="{C0B37F4B-F46E-44DD-B108-105820DECFEA}" type="presOf" srcId="{64FB1776-48A5-4158-9F52-D131C0F6FCBC}" destId="{0235ED3F-D868-4A4A-BCAF-C650A61221C5}" srcOrd="0" destOrd="1" presId="urn:microsoft.com/office/officeart/2005/8/layout/list1"/>
    <dgm:cxn modelId="{4377676D-BEA9-41D0-8673-CE27A30AAE93}" srcId="{82388383-081C-4AE2-85E7-9734B1E28954}" destId="{95368F41-F1F3-4F0B-9065-BDF5D93AB0A3}" srcOrd="1" destOrd="0" parTransId="{265C589B-D4EC-43E8-AF8F-DCD36FA8105C}" sibTransId="{2E6B8AAF-D463-4C19-99E4-CB5618EE4A60}"/>
    <dgm:cxn modelId="{5314A04D-50C8-41AA-BCB9-34B0FD469565}" type="presOf" srcId="{FD0DA029-23DC-4DF4-8D13-FE4CFC440D78}" destId="{B03BF53C-B61D-4B0C-A41B-F65C2FEE7C0C}" srcOrd="0" destOrd="0" presId="urn:microsoft.com/office/officeart/2005/8/layout/list1"/>
    <dgm:cxn modelId="{372BDC4E-CE8C-485D-8E8C-46B0DF5A78C1}" srcId="{68495DC1-1FD7-4767-8F40-503ACE5A5E23}" destId="{FF2D2881-9C48-47BC-A557-FA9EAE09543C}" srcOrd="0" destOrd="0" parTransId="{2E330DC3-03F1-4266-BCDD-28031A93C6A4}" sibTransId="{61165E71-0031-4A8F-B2CE-A68F9DCE2D70}"/>
    <dgm:cxn modelId="{C8758B57-D287-4B92-B9BB-B13948DE33DF}" srcId="{65AEB29B-41EB-4FE9-961E-9BD30FD149B1}" destId="{512A53B4-071E-4A17-8DD2-B0FF963665B9}" srcOrd="0" destOrd="0" parTransId="{4D2F0842-6C64-4E0C-9C74-2ED0D33561DA}" sibTransId="{FA1AC4F9-1E90-472E-AC40-00970002E3C7}"/>
    <dgm:cxn modelId="{10CC5958-8537-4C68-8111-12151700A079}" srcId="{A156D174-ACBA-4B06-A415-EEE2EE541BCE}" destId="{82388383-081C-4AE2-85E7-9734B1E28954}" srcOrd="2" destOrd="0" parTransId="{7EC7AC49-C7E9-4A0E-BE4A-FDC9D89963D0}" sibTransId="{254E4125-0C53-46A9-85DD-922B06212BFF}"/>
    <dgm:cxn modelId="{0E05F183-6A9F-4D00-A8ED-C353CC0A8B68}" srcId="{82388383-081C-4AE2-85E7-9734B1E28954}" destId="{FD0DA029-23DC-4DF4-8D13-FE4CFC440D78}" srcOrd="0" destOrd="0" parTransId="{A5031B09-5992-4E5C-A903-3BC35539D63A}" sibTransId="{D6A9D17D-0BAE-4B1B-9F44-C8B3650D0591}"/>
    <dgm:cxn modelId="{60306E97-2EB4-42B6-9122-FD7E4C88693F}" srcId="{A156D174-ACBA-4B06-A415-EEE2EE541BCE}" destId="{68495DC1-1FD7-4767-8F40-503ACE5A5E23}" srcOrd="0" destOrd="0" parTransId="{DA1C51C5-A835-4C01-894E-A436B54B8A61}" sibTransId="{A783A94C-8EF3-460F-AFA1-28086C82EC20}"/>
    <dgm:cxn modelId="{E4B82AA1-6E72-4967-8015-27DFBC0F5E66}" type="presOf" srcId="{7886E5BE-B78A-4C2A-9B9A-5D5AEB24ADEC}" destId="{B03BF53C-B61D-4B0C-A41B-F65C2FEE7C0C}" srcOrd="0" destOrd="3" presId="urn:microsoft.com/office/officeart/2005/8/layout/list1"/>
    <dgm:cxn modelId="{572151AC-CDB9-449E-BE9E-037E9003FF05}" srcId="{82388383-081C-4AE2-85E7-9734B1E28954}" destId="{DE5749AB-402F-4E9C-9BF4-139145F029FC}" srcOrd="2" destOrd="0" parTransId="{E7FFBA06-EB8C-4AB8-B54D-1C056F4ABF54}" sibTransId="{D2124902-BB5E-4B6A-9B89-62C1EE214C47}"/>
    <dgm:cxn modelId="{A03148B5-9648-4886-98D4-5AEFE5C760FC}" type="presOf" srcId="{A156D174-ACBA-4B06-A415-EEE2EE541BCE}" destId="{897E5F27-4FC7-4A60-99DB-C7F658E341EB}" srcOrd="0" destOrd="0" presId="urn:microsoft.com/office/officeart/2005/8/layout/list1"/>
    <dgm:cxn modelId="{3C14A2C5-FD81-4311-A15B-8079155B5B34}" srcId="{65AEB29B-41EB-4FE9-961E-9BD30FD149B1}" destId="{9450045E-5BB9-41C7-B235-2AAEE1172CB1}" srcOrd="2" destOrd="0" parTransId="{7BBA93B0-F7A2-43C6-BB49-A7409D4EB389}" sibTransId="{7A35916E-3AE1-4A2B-8DB6-DE90AE7F6745}"/>
    <dgm:cxn modelId="{475C78C9-2BA7-4545-830D-EAC5C6195786}" srcId="{65AEB29B-41EB-4FE9-961E-9BD30FD149B1}" destId="{9DCC941E-C403-462C-895C-E7F1CB4E3B8E}" srcOrd="1" destOrd="0" parTransId="{8D3DB9BE-FD65-417A-AEB7-E8CAE94FD19D}" sibTransId="{75BB450A-3A15-4951-A032-8D59E3E5FA32}"/>
    <dgm:cxn modelId="{9A10A3D4-7B8F-4EE8-B02D-1E24A39B6148}" type="presOf" srcId="{68495DC1-1FD7-4767-8F40-503ACE5A5E23}" destId="{FD338A87-22F5-4EE4-959F-AA9BB4CA9964}" srcOrd="1" destOrd="0" presId="urn:microsoft.com/office/officeart/2005/8/layout/list1"/>
    <dgm:cxn modelId="{C82972DB-3818-4FF5-B81E-036537946D6B}" type="presOf" srcId="{68495DC1-1FD7-4767-8F40-503ACE5A5E23}" destId="{32424E96-2296-4710-B150-F09818F1AA7A}" srcOrd="0" destOrd="0" presId="urn:microsoft.com/office/officeart/2005/8/layout/list1"/>
    <dgm:cxn modelId="{12D183DD-BE89-42CF-8D90-05C178B8DCC1}" type="presOf" srcId="{FF2D2881-9C48-47BC-A557-FA9EAE09543C}" destId="{0235ED3F-D868-4A4A-BCAF-C650A61221C5}" srcOrd="0" destOrd="0" presId="urn:microsoft.com/office/officeart/2005/8/layout/list1"/>
    <dgm:cxn modelId="{308652E5-D59A-48AF-BB38-696065B21900}" type="presOf" srcId="{DE5749AB-402F-4E9C-9BF4-139145F029FC}" destId="{B03BF53C-B61D-4B0C-A41B-F65C2FEE7C0C}" srcOrd="0" destOrd="2" presId="urn:microsoft.com/office/officeart/2005/8/layout/list1"/>
    <dgm:cxn modelId="{8200D1EC-DCA2-4484-83E5-706158AB5D8B}" srcId="{82388383-081C-4AE2-85E7-9734B1E28954}" destId="{7886E5BE-B78A-4C2A-9B9A-5D5AEB24ADEC}" srcOrd="3" destOrd="0" parTransId="{E1230664-3C85-491F-8C5C-38EEA9F751A2}" sibTransId="{F6E1C8FD-B941-42FF-B75E-227B10868E85}"/>
    <dgm:cxn modelId="{A83E07F8-B3B4-4D5E-8B8B-43E98BDFB98D}" type="presOf" srcId="{65AEB29B-41EB-4FE9-961E-9BD30FD149B1}" destId="{4E516C85-38AC-47EB-BFCE-36BBA7EC7D6A}" srcOrd="0" destOrd="0" presId="urn:microsoft.com/office/officeart/2005/8/layout/list1"/>
    <dgm:cxn modelId="{3FCEBDFB-D69D-4DA8-BDF1-8330C697A7F8}" type="presOf" srcId="{82388383-081C-4AE2-85E7-9734B1E28954}" destId="{2750F646-606F-4A19-A61A-403B2675759C}" srcOrd="1" destOrd="0" presId="urn:microsoft.com/office/officeart/2005/8/layout/list1"/>
    <dgm:cxn modelId="{A18ABDFE-CC82-40F2-82CF-128B6FF99E63}" type="presOf" srcId="{9450045E-5BB9-41C7-B235-2AAEE1172CB1}" destId="{43890BDA-B43F-4316-A8EB-C050691ACF30}" srcOrd="0" destOrd="2" presId="urn:microsoft.com/office/officeart/2005/8/layout/list1"/>
    <dgm:cxn modelId="{FA3B0FD2-19D4-4A7B-8E0A-E67DB4728664}" type="presParOf" srcId="{897E5F27-4FC7-4A60-99DB-C7F658E341EB}" destId="{CE3ACB03-70C2-4F52-B5D5-26A8ED6CF0C0}" srcOrd="0" destOrd="0" presId="urn:microsoft.com/office/officeart/2005/8/layout/list1"/>
    <dgm:cxn modelId="{0BDA6B93-E26F-43F4-8A53-93E7A528193B}" type="presParOf" srcId="{CE3ACB03-70C2-4F52-B5D5-26A8ED6CF0C0}" destId="{32424E96-2296-4710-B150-F09818F1AA7A}" srcOrd="0" destOrd="0" presId="urn:microsoft.com/office/officeart/2005/8/layout/list1"/>
    <dgm:cxn modelId="{8FD455EB-8FDA-4587-BF5F-44B6388DFF52}" type="presParOf" srcId="{CE3ACB03-70C2-4F52-B5D5-26A8ED6CF0C0}" destId="{FD338A87-22F5-4EE4-959F-AA9BB4CA9964}" srcOrd="1" destOrd="0" presId="urn:microsoft.com/office/officeart/2005/8/layout/list1"/>
    <dgm:cxn modelId="{FC422B66-767A-4182-BD8A-41814331696C}" type="presParOf" srcId="{897E5F27-4FC7-4A60-99DB-C7F658E341EB}" destId="{7306134B-1152-4A70-BC38-B4B34B964241}" srcOrd="1" destOrd="0" presId="urn:microsoft.com/office/officeart/2005/8/layout/list1"/>
    <dgm:cxn modelId="{8ACF3982-CCBD-4690-939A-11E6D9E3662D}" type="presParOf" srcId="{897E5F27-4FC7-4A60-99DB-C7F658E341EB}" destId="{0235ED3F-D868-4A4A-BCAF-C650A61221C5}" srcOrd="2" destOrd="0" presId="urn:microsoft.com/office/officeart/2005/8/layout/list1"/>
    <dgm:cxn modelId="{656E23FF-A0CE-4379-BB67-44D39B724FBF}" type="presParOf" srcId="{897E5F27-4FC7-4A60-99DB-C7F658E341EB}" destId="{8634EBFD-EE99-44C6-AE49-8B8956300036}" srcOrd="3" destOrd="0" presId="urn:microsoft.com/office/officeart/2005/8/layout/list1"/>
    <dgm:cxn modelId="{951F1021-A1F8-4CA8-8424-C7818A176BB3}" type="presParOf" srcId="{897E5F27-4FC7-4A60-99DB-C7F658E341EB}" destId="{49468F42-2D08-4AC3-BDD8-40F607C960B4}" srcOrd="4" destOrd="0" presId="urn:microsoft.com/office/officeart/2005/8/layout/list1"/>
    <dgm:cxn modelId="{46D67DA9-9B07-4438-867F-65E3A0E5CA71}" type="presParOf" srcId="{49468F42-2D08-4AC3-BDD8-40F607C960B4}" destId="{4E516C85-38AC-47EB-BFCE-36BBA7EC7D6A}" srcOrd="0" destOrd="0" presId="urn:microsoft.com/office/officeart/2005/8/layout/list1"/>
    <dgm:cxn modelId="{FCBEA9A5-FC01-4FEF-93D8-F8AAB0B8F066}" type="presParOf" srcId="{49468F42-2D08-4AC3-BDD8-40F607C960B4}" destId="{A89672B1-4CEB-4732-B922-33BE2A364B9E}" srcOrd="1" destOrd="0" presId="urn:microsoft.com/office/officeart/2005/8/layout/list1"/>
    <dgm:cxn modelId="{BBB54AB0-FF02-4D2D-870C-E5A9AF496CB3}" type="presParOf" srcId="{897E5F27-4FC7-4A60-99DB-C7F658E341EB}" destId="{4E8BBEDE-F8EB-4F41-AB2E-83148BAB634D}" srcOrd="5" destOrd="0" presId="urn:microsoft.com/office/officeart/2005/8/layout/list1"/>
    <dgm:cxn modelId="{7E71D4B8-054F-4086-8026-D7E4EE22318C}" type="presParOf" srcId="{897E5F27-4FC7-4A60-99DB-C7F658E341EB}" destId="{43890BDA-B43F-4316-A8EB-C050691ACF30}" srcOrd="6" destOrd="0" presId="urn:microsoft.com/office/officeart/2005/8/layout/list1"/>
    <dgm:cxn modelId="{7E5F4A08-A78A-4883-BC2A-451132FA0B14}" type="presParOf" srcId="{897E5F27-4FC7-4A60-99DB-C7F658E341EB}" destId="{5204AA34-E448-4B77-A508-282D4EE54BA0}" srcOrd="7" destOrd="0" presId="urn:microsoft.com/office/officeart/2005/8/layout/list1"/>
    <dgm:cxn modelId="{62A75A2A-D3B7-41E4-BF72-27C1B1E34DF2}" type="presParOf" srcId="{897E5F27-4FC7-4A60-99DB-C7F658E341EB}" destId="{CA5408A7-ACE3-47A0-BC0E-E7EA15454CAD}" srcOrd="8" destOrd="0" presId="urn:microsoft.com/office/officeart/2005/8/layout/list1"/>
    <dgm:cxn modelId="{A1E7C582-2156-4BCA-BE0D-E8B3708279C9}" type="presParOf" srcId="{CA5408A7-ACE3-47A0-BC0E-E7EA15454CAD}" destId="{5D69180E-6061-4C38-A99D-BB0F59E11608}" srcOrd="0" destOrd="0" presId="urn:microsoft.com/office/officeart/2005/8/layout/list1"/>
    <dgm:cxn modelId="{F3538E13-DB04-4F3B-9E23-C3467A881ACC}" type="presParOf" srcId="{CA5408A7-ACE3-47A0-BC0E-E7EA15454CAD}" destId="{2750F646-606F-4A19-A61A-403B2675759C}" srcOrd="1" destOrd="0" presId="urn:microsoft.com/office/officeart/2005/8/layout/list1"/>
    <dgm:cxn modelId="{E263BE56-7312-4D95-9DCE-365098E6B8E0}" type="presParOf" srcId="{897E5F27-4FC7-4A60-99DB-C7F658E341EB}" destId="{4FF5F627-E110-4272-BF5D-18E8B4D5C2A7}" srcOrd="9" destOrd="0" presId="urn:microsoft.com/office/officeart/2005/8/layout/list1"/>
    <dgm:cxn modelId="{BE1715F8-A27F-4B4B-8F32-D813747416C0}" type="presParOf" srcId="{897E5F27-4FC7-4A60-99DB-C7F658E341EB}" destId="{B03BF53C-B61D-4B0C-A41B-F65C2FEE7C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56D174-ACBA-4B06-A415-EEE2EE541BC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495DC1-1FD7-4767-8F40-503ACE5A5E23}">
      <dgm:prSet/>
      <dgm:spPr/>
      <dgm:t>
        <a:bodyPr/>
        <a:lstStyle/>
        <a:p>
          <a:r>
            <a:rPr lang="en-US" dirty="0"/>
            <a:t>Controllers interact directly with JavaFX widgets</a:t>
          </a:r>
        </a:p>
      </dgm:t>
    </dgm:pt>
    <dgm:pt modelId="{DA1C51C5-A835-4C01-894E-A436B54B8A61}" type="parTrans" cxnId="{60306E97-2EB4-42B6-9122-FD7E4C88693F}">
      <dgm:prSet/>
      <dgm:spPr/>
      <dgm:t>
        <a:bodyPr/>
        <a:lstStyle/>
        <a:p>
          <a:endParaRPr lang="en-US"/>
        </a:p>
      </dgm:t>
    </dgm:pt>
    <dgm:pt modelId="{A783A94C-8EF3-460F-AFA1-28086C82EC20}" type="sibTrans" cxnId="{60306E97-2EB4-42B6-9122-FD7E4C88693F}">
      <dgm:prSet/>
      <dgm:spPr/>
      <dgm:t>
        <a:bodyPr/>
        <a:lstStyle/>
        <a:p>
          <a:endParaRPr lang="en-US"/>
        </a:p>
      </dgm:t>
    </dgm:pt>
    <dgm:pt modelId="{FF2D2881-9C48-47BC-A557-FA9EAE09543C}">
      <dgm:prSet/>
      <dgm:spPr/>
      <dgm:t>
        <a:bodyPr/>
        <a:lstStyle/>
        <a:p>
          <a:r>
            <a:rPr lang="en-US" dirty="0"/>
            <a:t>Table and Tree Table controllers have:</a:t>
          </a:r>
        </a:p>
      </dgm:t>
    </dgm:pt>
    <dgm:pt modelId="{2E330DC3-03F1-4266-BCDD-28031A93C6A4}" type="parTrans" cxnId="{372BDC4E-CE8C-485D-8E8C-46B0DF5A78C1}">
      <dgm:prSet/>
      <dgm:spPr/>
      <dgm:t>
        <a:bodyPr/>
        <a:lstStyle/>
        <a:p>
          <a:endParaRPr lang="en-US"/>
        </a:p>
      </dgm:t>
    </dgm:pt>
    <dgm:pt modelId="{61165E71-0031-4A8F-B2CE-A68F9DCE2D70}" type="sibTrans" cxnId="{372BDC4E-CE8C-485D-8E8C-46B0DF5A78C1}">
      <dgm:prSet/>
      <dgm:spPr/>
      <dgm:t>
        <a:bodyPr/>
        <a:lstStyle/>
        <a:p>
          <a:endParaRPr lang="en-US"/>
        </a:p>
      </dgm:t>
    </dgm:pt>
    <dgm:pt modelId="{65AEB29B-41EB-4FE9-961E-9BD30FD149B1}">
      <dgm:prSet/>
      <dgm:spPr/>
      <dgm:t>
        <a:bodyPr/>
        <a:lstStyle/>
        <a:p>
          <a:r>
            <a:rPr lang="en-US" dirty="0"/>
            <a:t>Controllers are reusable</a:t>
          </a:r>
        </a:p>
      </dgm:t>
    </dgm:pt>
    <dgm:pt modelId="{7C0350C1-F755-477F-85AB-FF05317211BA}" type="parTrans" cxnId="{D4EB5A27-25B2-4502-9CEF-21B954329432}">
      <dgm:prSet/>
      <dgm:spPr/>
      <dgm:t>
        <a:bodyPr/>
        <a:lstStyle/>
        <a:p>
          <a:endParaRPr lang="en-US"/>
        </a:p>
      </dgm:t>
    </dgm:pt>
    <dgm:pt modelId="{E78640E6-F954-4D4B-878E-9DC3F3E25024}" type="sibTrans" cxnId="{D4EB5A27-25B2-4502-9CEF-21B954329432}">
      <dgm:prSet/>
      <dgm:spPr/>
      <dgm:t>
        <a:bodyPr/>
        <a:lstStyle/>
        <a:p>
          <a:endParaRPr lang="en-US"/>
        </a:p>
      </dgm:t>
    </dgm:pt>
    <dgm:pt modelId="{512A53B4-071E-4A17-8DD2-B0FF963665B9}">
      <dgm:prSet/>
      <dgm:spPr/>
      <dgm:t>
        <a:bodyPr/>
        <a:lstStyle/>
        <a:p>
          <a:r>
            <a:rPr lang="en-US" dirty="0"/>
            <a:t>Designed to have the exact same code used wherever needed.</a:t>
          </a:r>
        </a:p>
      </dgm:t>
    </dgm:pt>
    <dgm:pt modelId="{4D2F0842-6C64-4E0C-9C74-2ED0D33561DA}" type="parTrans" cxnId="{C8758B57-D287-4B92-B9BB-B13948DE33DF}">
      <dgm:prSet/>
      <dgm:spPr/>
      <dgm:t>
        <a:bodyPr/>
        <a:lstStyle/>
        <a:p>
          <a:endParaRPr lang="en-US"/>
        </a:p>
      </dgm:t>
    </dgm:pt>
    <dgm:pt modelId="{FA1AC4F9-1E90-472E-AC40-00970002E3C7}" type="sibTrans" cxnId="{C8758B57-D287-4B92-B9BB-B13948DE33DF}">
      <dgm:prSet/>
      <dgm:spPr/>
      <dgm:t>
        <a:bodyPr/>
        <a:lstStyle/>
        <a:p>
          <a:endParaRPr lang="en-US"/>
        </a:p>
      </dgm:t>
    </dgm:pt>
    <dgm:pt modelId="{82388383-081C-4AE2-85E7-9734B1E28954}">
      <dgm:prSet custT="1"/>
      <dgm:spPr/>
      <dgm:t>
        <a:bodyPr/>
        <a:lstStyle/>
        <a:p>
          <a:r>
            <a:rPr lang="en-US" sz="1500" kern="1200" dirty="0"/>
            <a:t>Events – Subscribers and Publishers (implement </a:t>
          </a:r>
          <a:r>
            <a:rPr lang="en-US" sz="15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OtmEventUser</a:t>
          </a:r>
          <a:r>
            <a:rPr lang="en-US" sz="1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7EC7AC49-C7E9-4A0E-BE4A-FDC9D89963D0}" type="parTrans" cxnId="{10CC5958-8537-4C68-8111-12151700A079}">
      <dgm:prSet/>
      <dgm:spPr/>
      <dgm:t>
        <a:bodyPr/>
        <a:lstStyle/>
        <a:p>
          <a:endParaRPr lang="en-US"/>
        </a:p>
      </dgm:t>
    </dgm:pt>
    <dgm:pt modelId="{254E4125-0C53-46A9-85DD-922B06212BFF}" type="sibTrans" cxnId="{10CC5958-8537-4C68-8111-12151700A079}">
      <dgm:prSet/>
      <dgm:spPr/>
      <dgm:t>
        <a:bodyPr/>
        <a:lstStyle/>
        <a:p>
          <a:endParaRPr lang="en-US"/>
        </a:p>
      </dgm:t>
    </dgm:pt>
    <dgm:pt modelId="{FD0DA029-23DC-4DF4-8D13-FE4CFC440D78}">
      <dgm:prSet/>
      <dgm:spPr/>
      <dgm:t>
        <a:bodyPr/>
        <a:lstStyle/>
        <a:p>
          <a:r>
            <a:rPr lang="en-US" sz="1500" kern="1200" dirty="0"/>
            <a:t>Controllers subscribe to model change and navigation events</a:t>
          </a:r>
        </a:p>
      </dgm:t>
    </dgm:pt>
    <dgm:pt modelId="{A5031B09-5992-4E5C-A903-3BC35539D63A}" type="parTrans" cxnId="{0E05F183-6A9F-4D00-A8ED-C353CC0A8B68}">
      <dgm:prSet/>
      <dgm:spPr/>
      <dgm:t>
        <a:bodyPr/>
        <a:lstStyle/>
        <a:p>
          <a:endParaRPr lang="en-US"/>
        </a:p>
      </dgm:t>
    </dgm:pt>
    <dgm:pt modelId="{D6A9D17D-0BAE-4B1B-9F44-C8B3650D0591}" type="sibTrans" cxnId="{0E05F183-6A9F-4D00-A8ED-C353CC0A8B68}">
      <dgm:prSet/>
      <dgm:spPr/>
      <dgm:t>
        <a:bodyPr/>
        <a:lstStyle/>
        <a:p>
          <a:endParaRPr lang="en-US"/>
        </a:p>
      </dgm:t>
    </dgm:pt>
    <dgm:pt modelId="{7126F07F-60DE-4375-8814-32B1C6C2590A}">
      <dgm:prSet/>
      <dgm:spPr/>
      <dgm:t>
        <a:bodyPr/>
        <a:lstStyle/>
        <a:p>
          <a:r>
            <a:rPr lang="en-US"/>
            <a:t>RowFactories – describe view and formatting of each row including menus and actions</a:t>
          </a:r>
          <a:endParaRPr lang="en-US" dirty="0"/>
        </a:p>
      </dgm:t>
    </dgm:pt>
    <dgm:pt modelId="{26B772D2-9A8A-4D7E-AE71-F75285F2DC2C}" type="parTrans" cxnId="{AE4C808E-2155-4C70-B537-652BB0366678}">
      <dgm:prSet/>
      <dgm:spPr/>
      <dgm:t>
        <a:bodyPr/>
        <a:lstStyle/>
        <a:p>
          <a:endParaRPr lang="en-US"/>
        </a:p>
      </dgm:t>
    </dgm:pt>
    <dgm:pt modelId="{FEF00D0C-960A-4F6D-A55D-AC43078AABD5}" type="sibTrans" cxnId="{AE4C808E-2155-4C70-B537-652BB0366678}">
      <dgm:prSet/>
      <dgm:spPr/>
      <dgm:t>
        <a:bodyPr/>
        <a:lstStyle/>
        <a:p>
          <a:endParaRPr lang="en-US"/>
        </a:p>
      </dgm:t>
    </dgm:pt>
    <dgm:pt modelId="{F2A4D5E0-2B0B-4FBD-AFDE-E6707425E52C}">
      <dgm:prSet/>
      <dgm:spPr/>
      <dgm:t>
        <a:bodyPr/>
        <a:lstStyle/>
        <a:p>
          <a:r>
            <a:rPr lang="en-US" dirty="0"/>
            <a:t>DAO (Data Access Objects) – maps Model Objects to row field values</a:t>
          </a:r>
        </a:p>
      </dgm:t>
    </dgm:pt>
    <dgm:pt modelId="{E420251B-DCA6-4089-A7A9-3E689065E46D}" type="parTrans" cxnId="{1CD00A15-7F5D-456B-868E-2FE4499BF521}">
      <dgm:prSet/>
      <dgm:spPr/>
      <dgm:t>
        <a:bodyPr/>
        <a:lstStyle/>
        <a:p>
          <a:endParaRPr lang="en-US"/>
        </a:p>
      </dgm:t>
    </dgm:pt>
    <dgm:pt modelId="{A82BF129-42CA-44CA-8AD9-9D8132FD6E9B}" type="sibTrans" cxnId="{1CD00A15-7F5D-456B-868E-2FE4499BF521}">
      <dgm:prSet/>
      <dgm:spPr/>
      <dgm:t>
        <a:bodyPr/>
        <a:lstStyle/>
        <a:p>
          <a:endParaRPr lang="en-US"/>
        </a:p>
      </dgm:t>
    </dgm:pt>
    <dgm:pt modelId="{D4E121F2-5597-41C1-B12F-23484C450122}">
      <dgm:prSet/>
      <dgm:spPr/>
      <dgm:t>
        <a:bodyPr/>
        <a:lstStyle/>
        <a:p>
          <a:r>
            <a:rPr lang="en-US" dirty="0"/>
            <a:t>Ex. </a:t>
          </a:r>
          <a:r>
            <a:rPr lang="en-US" dirty="0" err="1"/>
            <a:t>MemberTreeTableController</a:t>
          </a:r>
          <a:r>
            <a:rPr lang="en-US" dirty="0"/>
            <a:t> used in primary view and in type selection</a:t>
          </a:r>
        </a:p>
      </dgm:t>
    </dgm:pt>
    <dgm:pt modelId="{0E17CF82-D8A6-4037-9FAF-2FEAFC6E44F3}" type="parTrans" cxnId="{36A60A9C-C345-4A8D-8DF2-5EB633EA1277}">
      <dgm:prSet/>
      <dgm:spPr/>
      <dgm:t>
        <a:bodyPr/>
        <a:lstStyle/>
        <a:p>
          <a:endParaRPr lang="en-US"/>
        </a:p>
      </dgm:t>
    </dgm:pt>
    <dgm:pt modelId="{2DB8E383-DFBC-4DC7-83AA-836D949ED447}" type="sibTrans" cxnId="{36A60A9C-C345-4A8D-8DF2-5EB633EA1277}">
      <dgm:prSet/>
      <dgm:spPr/>
      <dgm:t>
        <a:bodyPr/>
        <a:lstStyle/>
        <a:p>
          <a:endParaRPr lang="en-US"/>
        </a:p>
      </dgm:t>
    </dgm:pt>
    <dgm:pt modelId="{CB5B0011-09A7-4996-A12C-D85736EB1C7D}">
      <dgm:prSet/>
      <dgm:spPr/>
      <dgm:t>
        <a:bodyPr/>
        <a:lstStyle/>
        <a:p>
          <a:r>
            <a:rPr lang="en-US" sz="1500" kern="1200" dirty="0"/>
            <a:t>Controllers can publish events for other controllers to respond to</a:t>
          </a:r>
        </a:p>
      </dgm:t>
    </dgm:pt>
    <dgm:pt modelId="{8A3F007B-F120-4FBC-BE80-EBE31206AF8E}" type="parTrans" cxnId="{3DCFDB30-2DC5-4962-B1FC-BA994A47F442}">
      <dgm:prSet/>
      <dgm:spPr/>
      <dgm:t>
        <a:bodyPr/>
        <a:lstStyle/>
        <a:p>
          <a:endParaRPr lang="en-US"/>
        </a:p>
      </dgm:t>
    </dgm:pt>
    <dgm:pt modelId="{AE3A47F4-E599-4AB5-BF64-C7B95516AA63}" type="sibTrans" cxnId="{3DCFDB30-2DC5-4962-B1FC-BA994A47F442}">
      <dgm:prSet/>
      <dgm:spPr/>
      <dgm:t>
        <a:bodyPr/>
        <a:lstStyle/>
        <a:p>
          <a:endParaRPr lang="en-US"/>
        </a:p>
      </dgm:t>
    </dgm:pt>
    <dgm:pt modelId="{156B8733-42C3-4D60-BB5A-17A14865459C}">
      <dgm:prSet custT="1"/>
      <dgm:spPr/>
      <dgm:t>
        <a:bodyPr/>
        <a:lstStyle/>
        <a:p>
          <a:r>
            <a:rPr lang="en-US" sz="1500" kern="1200" dirty="0" err="1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DexMainControllerBase</a:t>
          </a:r>
          <a:r>
            <a:rPr lang="en-US" sz="1500" kern="1200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 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handles publishing and subscriptions registration 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of individual controller with FX event structures. </a:t>
          </a:r>
        </a:p>
      </dgm:t>
    </dgm:pt>
    <dgm:pt modelId="{724CD443-9299-4A18-8E16-06F6092D2126}" type="parTrans" cxnId="{0F6AA745-B917-440D-A1F7-DA51F897C1E0}">
      <dgm:prSet/>
      <dgm:spPr/>
      <dgm:t>
        <a:bodyPr/>
        <a:lstStyle/>
        <a:p>
          <a:endParaRPr lang="en-US"/>
        </a:p>
      </dgm:t>
    </dgm:pt>
    <dgm:pt modelId="{B001B62B-3A9F-4B7B-91D3-555BB54CE68A}" type="sibTrans" cxnId="{0F6AA745-B917-440D-A1F7-DA51F897C1E0}">
      <dgm:prSet/>
      <dgm:spPr/>
      <dgm:t>
        <a:bodyPr/>
        <a:lstStyle/>
        <a:p>
          <a:endParaRPr lang="en-US"/>
        </a:p>
      </dgm:t>
    </dgm:pt>
    <dgm:pt modelId="{897E5F27-4FC7-4A60-99DB-C7F658E341EB}" type="pres">
      <dgm:prSet presAssocID="{A156D174-ACBA-4B06-A415-EEE2EE541BCE}" presName="linear" presStyleCnt="0">
        <dgm:presLayoutVars>
          <dgm:dir/>
          <dgm:animLvl val="lvl"/>
          <dgm:resizeHandles val="exact"/>
        </dgm:presLayoutVars>
      </dgm:prSet>
      <dgm:spPr/>
    </dgm:pt>
    <dgm:pt modelId="{CE3ACB03-70C2-4F52-B5D5-26A8ED6CF0C0}" type="pres">
      <dgm:prSet presAssocID="{68495DC1-1FD7-4767-8F40-503ACE5A5E23}" presName="parentLin" presStyleCnt="0"/>
      <dgm:spPr/>
    </dgm:pt>
    <dgm:pt modelId="{32424E96-2296-4710-B150-F09818F1AA7A}" type="pres">
      <dgm:prSet presAssocID="{68495DC1-1FD7-4767-8F40-503ACE5A5E23}" presName="parentLeftMargin" presStyleLbl="node1" presStyleIdx="0" presStyleCnt="3"/>
      <dgm:spPr/>
    </dgm:pt>
    <dgm:pt modelId="{FD338A87-22F5-4EE4-959F-AA9BB4CA9964}" type="pres">
      <dgm:prSet presAssocID="{68495DC1-1FD7-4767-8F40-503ACE5A5E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06134B-1152-4A70-BC38-B4B34B964241}" type="pres">
      <dgm:prSet presAssocID="{68495DC1-1FD7-4767-8F40-503ACE5A5E23}" presName="negativeSpace" presStyleCnt="0"/>
      <dgm:spPr/>
    </dgm:pt>
    <dgm:pt modelId="{0235ED3F-D868-4A4A-BCAF-C650A61221C5}" type="pres">
      <dgm:prSet presAssocID="{68495DC1-1FD7-4767-8F40-503ACE5A5E23}" presName="childText" presStyleLbl="conFgAcc1" presStyleIdx="0" presStyleCnt="3">
        <dgm:presLayoutVars>
          <dgm:bulletEnabled val="1"/>
        </dgm:presLayoutVars>
      </dgm:prSet>
      <dgm:spPr/>
    </dgm:pt>
    <dgm:pt modelId="{8634EBFD-EE99-44C6-AE49-8B8956300036}" type="pres">
      <dgm:prSet presAssocID="{A783A94C-8EF3-460F-AFA1-28086C82EC20}" presName="spaceBetweenRectangles" presStyleCnt="0"/>
      <dgm:spPr/>
    </dgm:pt>
    <dgm:pt modelId="{49468F42-2D08-4AC3-BDD8-40F607C960B4}" type="pres">
      <dgm:prSet presAssocID="{65AEB29B-41EB-4FE9-961E-9BD30FD149B1}" presName="parentLin" presStyleCnt="0"/>
      <dgm:spPr/>
    </dgm:pt>
    <dgm:pt modelId="{4E516C85-38AC-47EB-BFCE-36BBA7EC7D6A}" type="pres">
      <dgm:prSet presAssocID="{65AEB29B-41EB-4FE9-961E-9BD30FD149B1}" presName="parentLeftMargin" presStyleLbl="node1" presStyleIdx="0" presStyleCnt="3"/>
      <dgm:spPr/>
    </dgm:pt>
    <dgm:pt modelId="{A89672B1-4CEB-4732-B922-33BE2A364B9E}" type="pres">
      <dgm:prSet presAssocID="{65AEB29B-41EB-4FE9-961E-9BD30FD149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8BBEDE-F8EB-4F41-AB2E-83148BAB634D}" type="pres">
      <dgm:prSet presAssocID="{65AEB29B-41EB-4FE9-961E-9BD30FD149B1}" presName="negativeSpace" presStyleCnt="0"/>
      <dgm:spPr/>
    </dgm:pt>
    <dgm:pt modelId="{43890BDA-B43F-4316-A8EB-C050691ACF30}" type="pres">
      <dgm:prSet presAssocID="{65AEB29B-41EB-4FE9-961E-9BD30FD149B1}" presName="childText" presStyleLbl="conFgAcc1" presStyleIdx="1" presStyleCnt="3">
        <dgm:presLayoutVars>
          <dgm:bulletEnabled val="1"/>
        </dgm:presLayoutVars>
      </dgm:prSet>
      <dgm:spPr/>
    </dgm:pt>
    <dgm:pt modelId="{5204AA34-E448-4B77-A508-282D4EE54BA0}" type="pres">
      <dgm:prSet presAssocID="{E78640E6-F954-4D4B-878E-9DC3F3E25024}" presName="spaceBetweenRectangles" presStyleCnt="0"/>
      <dgm:spPr/>
    </dgm:pt>
    <dgm:pt modelId="{CA5408A7-ACE3-47A0-BC0E-E7EA15454CAD}" type="pres">
      <dgm:prSet presAssocID="{82388383-081C-4AE2-85E7-9734B1E28954}" presName="parentLin" presStyleCnt="0"/>
      <dgm:spPr/>
    </dgm:pt>
    <dgm:pt modelId="{5D69180E-6061-4C38-A99D-BB0F59E11608}" type="pres">
      <dgm:prSet presAssocID="{82388383-081C-4AE2-85E7-9734B1E28954}" presName="parentLeftMargin" presStyleLbl="node1" presStyleIdx="1" presStyleCnt="3"/>
      <dgm:spPr/>
    </dgm:pt>
    <dgm:pt modelId="{2750F646-606F-4A19-A61A-403B2675759C}" type="pres">
      <dgm:prSet presAssocID="{82388383-081C-4AE2-85E7-9734B1E289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F5F627-E110-4272-BF5D-18E8B4D5C2A7}" type="pres">
      <dgm:prSet presAssocID="{82388383-081C-4AE2-85E7-9734B1E28954}" presName="negativeSpace" presStyleCnt="0"/>
      <dgm:spPr/>
    </dgm:pt>
    <dgm:pt modelId="{B03BF53C-B61D-4B0C-A41B-F65C2FEE7C0C}" type="pres">
      <dgm:prSet presAssocID="{82388383-081C-4AE2-85E7-9734B1E289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6755610-DB8E-4FB9-AE35-D017E83DF2A4}" type="presOf" srcId="{65AEB29B-41EB-4FE9-961E-9BD30FD149B1}" destId="{A89672B1-4CEB-4732-B922-33BE2A364B9E}" srcOrd="1" destOrd="0" presId="urn:microsoft.com/office/officeart/2005/8/layout/list1"/>
    <dgm:cxn modelId="{1CD00A15-7F5D-456B-868E-2FE4499BF521}" srcId="{FF2D2881-9C48-47BC-A557-FA9EAE09543C}" destId="{F2A4D5E0-2B0B-4FBD-AFDE-E6707425E52C}" srcOrd="1" destOrd="0" parTransId="{E420251B-DCA6-4089-A7A9-3E689065E46D}" sibTransId="{A82BF129-42CA-44CA-8AD9-9D8132FD6E9B}"/>
    <dgm:cxn modelId="{80EE451E-C8D6-4B8A-9DC5-D638168ECB0F}" type="presOf" srcId="{82388383-081C-4AE2-85E7-9734B1E28954}" destId="{5D69180E-6061-4C38-A99D-BB0F59E11608}" srcOrd="0" destOrd="0" presId="urn:microsoft.com/office/officeart/2005/8/layout/list1"/>
    <dgm:cxn modelId="{E4601D25-F0E7-4A2E-892E-C3E998B98C66}" type="presOf" srcId="{512A53B4-071E-4A17-8DD2-B0FF963665B9}" destId="{43890BDA-B43F-4316-A8EB-C050691ACF30}" srcOrd="0" destOrd="0" presId="urn:microsoft.com/office/officeart/2005/8/layout/list1"/>
    <dgm:cxn modelId="{D4EB5A27-25B2-4502-9CEF-21B954329432}" srcId="{A156D174-ACBA-4B06-A415-EEE2EE541BCE}" destId="{65AEB29B-41EB-4FE9-961E-9BD30FD149B1}" srcOrd="1" destOrd="0" parTransId="{7C0350C1-F755-477F-85AB-FF05317211BA}" sibTransId="{E78640E6-F954-4D4B-878E-9DC3F3E25024}"/>
    <dgm:cxn modelId="{3DCFDB30-2DC5-4962-B1FC-BA994A47F442}" srcId="{82388383-081C-4AE2-85E7-9734B1E28954}" destId="{CB5B0011-09A7-4996-A12C-D85736EB1C7D}" srcOrd="1" destOrd="0" parTransId="{8A3F007B-F120-4FBC-BE80-EBE31206AF8E}" sibTransId="{AE3A47F4-E599-4AB5-BF64-C7B95516AA63}"/>
    <dgm:cxn modelId="{0F6AA745-B917-440D-A1F7-DA51F897C1E0}" srcId="{82388383-081C-4AE2-85E7-9734B1E28954}" destId="{156B8733-42C3-4D60-BB5A-17A14865459C}" srcOrd="2" destOrd="0" parTransId="{724CD443-9299-4A18-8E16-06F6092D2126}" sibTransId="{B001B62B-3A9F-4B7B-91D3-555BB54CE68A}"/>
    <dgm:cxn modelId="{5314A04D-50C8-41AA-BCB9-34B0FD469565}" type="presOf" srcId="{FD0DA029-23DC-4DF4-8D13-FE4CFC440D78}" destId="{B03BF53C-B61D-4B0C-A41B-F65C2FEE7C0C}" srcOrd="0" destOrd="0" presId="urn:microsoft.com/office/officeart/2005/8/layout/list1"/>
    <dgm:cxn modelId="{372BDC4E-CE8C-485D-8E8C-46B0DF5A78C1}" srcId="{68495DC1-1FD7-4767-8F40-503ACE5A5E23}" destId="{FF2D2881-9C48-47BC-A557-FA9EAE09543C}" srcOrd="0" destOrd="0" parTransId="{2E330DC3-03F1-4266-BCDD-28031A93C6A4}" sibTransId="{61165E71-0031-4A8F-B2CE-A68F9DCE2D70}"/>
    <dgm:cxn modelId="{F83CC771-4CC2-41CF-A95A-70857A3C7C7B}" type="presOf" srcId="{CB5B0011-09A7-4996-A12C-D85736EB1C7D}" destId="{B03BF53C-B61D-4B0C-A41B-F65C2FEE7C0C}" srcOrd="0" destOrd="1" presId="urn:microsoft.com/office/officeart/2005/8/layout/list1"/>
    <dgm:cxn modelId="{C8758B57-D287-4B92-B9BB-B13948DE33DF}" srcId="{65AEB29B-41EB-4FE9-961E-9BD30FD149B1}" destId="{512A53B4-071E-4A17-8DD2-B0FF963665B9}" srcOrd="0" destOrd="0" parTransId="{4D2F0842-6C64-4E0C-9C74-2ED0D33561DA}" sibTransId="{FA1AC4F9-1E90-472E-AC40-00970002E3C7}"/>
    <dgm:cxn modelId="{10CC5958-8537-4C68-8111-12151700A079}" srcId="{A156D174-ACBA-4B06-A415-EEE2EE541BCE}" destId="{82388383-081C-4AE2-85E7-9734B1E28954}" srcOrd="2" destOrd="0" parTransId="{7EC7AC49-C7E9-4A0E-BE4A-FDC9D89963D0}" sibTransId="{254E4125-0C53-46A9-85DD-922B06212BFF}"/>
    <dgm:cxn modelId="{0E05F183-6A9F-4D00-A8ED-C353CC0A8B68}" srcId="{82388383-081C-4AE2-85E7-9734B1E28954}" destId="{FD0DA029-23DC-4DF4-8D13-FE4CFC440D78}" srcOrd="0" destOrd="0" parTransId="{A5031B09-5992-4E5C-A903-3BC35539D63A}" sibTransId="{D6A9D17D-0BAE-4B1B-9F44-C8B3650D0591}"/>
    <dgm:cxn modelId="{AE4C808E-2155-4C70-B537-652BB0366678}" srcId="{FF2D2881-9C48-47BC-A557-FA9EAE09543C}" destId="{7126F07F-60DE-4375-8814-32B1C6C2590A}" srcOrd="0" destOrd="0" parTransId="{26B772D2-9A8A-4D7E-AE71-F75285F2DC2C}" sibTransId="{FEF00D0C-960A-4F6D-A55D-AC43078AABD5}"/>
    <dgm:cxn modelId="{60306E97-2EB4-42B6-9122-FD7E4C88693F}" srcId="{A156D174-ACBA-4B06-A415-EEE2EE541BCE}" destId="{68495DC1-1FD7-4767-8F40-503ACE5A5E23}" srcOrd="0" destOrd="0" parTransId="{DA1C51C5-A835-4C01-894E-A436B54B8A61}" sibTransId="{A783A94C-8EF3-460F-AFA1-28086C82EC20}"/>
    <dgm:cxn modelId="{6682199B-04A0-4F12-B4C5-C0B9378333B3}" type="presOf" srcId="{D4E121F2-5597-41C1-B12F-23484C450122}" destId="{43890BDA-B43F-4316-A8EB-C050691ACF30}" srcOrd="0" destOrd="1" presId="urn:microsoft.com/office/officeart/2005/8/layout/list1"/>
    <dgm:cxn modelId="{36A60A9C-C345-4A8D-8DF2-5EB633EA1277}" srcId="{512A53B4-071E-4A17-8DD2-B0FF963665B9}" destId="{D4E121F2-5597-41C1-B12F-23484C450122}" srcOrd="0" destOrd="0" parTransId="{0E17CF82-D8A6-4037-9FAF-2FEAFC6E44F3}" sibTransId="{2DB8E383-DFBC-4DC7-83AA-836D949ED447}"/>
    <dgm:cxn modelId="{6D13949C-616C-4998-9158-FF5ACE96F1E5}" type="presOf" srcId="{7126F07F-60DE-4375-8814-32B1C6C2590A}" destId="{0235ED3F-D868-4A4A-BCAF-C650A61221C5}" srcOrd="0" destOrd="1" presId="urn:microsoft.com/office/officeart/2005/8/layout/list1"/>
    <dgm:cxn modelId="{A03148B5-9648-4886-98D4-5AEFE5C760FC}" type="presOf" srcId="{A156D174-ACBA-4B06-A415-EEE2EE541BCE}" destId="{897E5F27-4FC7-4A60-99DB-C7F658E341EB}" srcOrd="0" destOrd="0" presId="urn:microsoft.com/office/officeart/2005/8/layout/list1"/>
    <dgm:cxn modelId="{3D0187CA-AB53-4A4D-AE5F-72F793818A37}" type="presOf" srcId="{F2A4D5E0-2B0B-4FBD-AFDE-E6707425E52C}" destId="{0235ED3F-D868-4A4A-BCAF-C650A61221C5}" srcOrd="0" destOrd="2" presId="urn:microsoft.com/office/officeart/2005/8/layout/list1"/>
    <dgm:cxn modelId="{F3956ED4-80C2-4CB1-BEEC-DEE9DF79150C}" type="presOf" srcId="{156B8733-42C3-4D60-BB5A-17A14865459C}" destId="{B03BF53C-B61D-4B0C-A41B-F65C2FEE7C0C}" srcOrd="0" destOrd="2" presId="urn:microsoft.com/office/officeart/2005/8/layout/list1"/>
    <dgm:cxn modelId="{9A10A3D4-7B8F-4EE8-B02D-1E24A39B6148}" type="presOf" srcId="{68495DC1-1FD7-4767-8F40-503ACE5A5E23}" destId="{FD338A87-22F5-4EE4-959F-AA9BB4CA9964}" srcOrd="1" destOrd="0" presId="urn:microsoft.com/office/officeart/2005/8/layout/list1"/>
    <dgm:cxn modelId="{C82972DB-3818-4FF5-B81E-036537946D6B}" type="presOf" srcId="{68495DC1-1FD7-4767-8F40-503ACE5A5E23}" destId="{32424E96-2296-4710-B150-F09818F1AA7A}" srcOrd="0" destOrd="0" presId="urn:microsoft.com/office/officeart/2005/8/layout/list1"/>
    <dgm:cxn modelId="{12D183DD-BE89-42CF-8D90-05C178B8DCC1}" type="presOf" srcId="{FF2D2881-9C48-47BC-A557-FA9EAE09543C}" destId="{0235ED3F-D868-4A4A-BCAF-C650A61221C5}" srcOrd="0" destOrd="0" presId="urn:microsoft.com/office/officeart/2005/8/layout/list1"/>
    <dgm:cxn modelId="{A83E07F8-B3B4-4D5E-8B8B-43E98BDFB98D}" type="presOf" srcId="{65AEB29B-41EB-4FE9-961E-9BD30FD149B1}" destId="{4E516C85-38AC-47EB-BFCE-36BBA7EC7D6A}" srcOrd="0" destOrd="0" presId="urn:microsoft.com/office/officeart/2005/8/layout/list1"/>
    <dgm:cxn modelId="{3FCEBDFB-D69D-4DA8-BDF1-8330C697A7F8}" type="presOf" srcId="{82388383-081C-4AE2-85E7-9734B1E28954}" destId="{2750F646-606F-4A19-A61A-403B2675759C}" srcOrd="1" destOrd="0" presId="urn:microsoft.com/office/officeart/2005/8/layout/list1"/>
    <dgm:cxn modelId="{FA3B0FD2-19D4-4A7B-8E0A-E67DB4728664}" type="presParOf" srcId="{897E5F27-4FC7-4A60-99DB-C7F658E341EB}" destId="{CE3ACB03-70C2-4F52-B5D5-26A8ED6CF0C0}" srcOrd="0" destOrd="0" presId="urn:microsoft.com/office/officeart/2005/8/layout/list1"/>
    <dgm:cxn modelId="{0BDA6B93-E26F-43F4-8A53-93E7A528193B}" type="presParOf" srcId="{CE3ACB03-70C2-4F52-B5D5-26A8ED6CF0C0}" destId="{32424E96-2296-4710-B150-F09818F1AA7A}" srcOrd="0" destOrd="0" presId="urn:microsoft.com/office/officeart/2005/8/layout/list1"/>
    <dgm:cxn modelId="{8FD455EB-8FDA-4587-BF5F-44B6388DFF52}" type="presParOf" srcId="{CE3ACB03-70C2-4F52-B5D5-26A8ED6CF0C0}" destId="{FD338A87-22F5-4EE4-959F-AA9BB4CA9964}" srcOrd="1" destOrd="0" presId="urn:microsoft.com/office/officeart/2005/8/layout/list1"/>
    <dgm:cxn modelId="{FC422B66-767A-4182-BD8A-41814331696C}" type="presParOf" srcId="{897E5F27-4FC7-4A60-99DB-C7F658E341EB}" destId="{7306134B-1152-4A70-BC38-B4B34B964241}" srcOrd="1" destOrd="0" presId="urn:microsoft.com/office/officeart/2005/8/layout/list1"/>
    <dgm:cxn modelId="{8ACF3982-CCBD-4690-939A-11E6D9E3662D}" type="presParOf" srcId="{897E5F27-4FC7-4A60-99DB-C7F658E341EB}" destId="{0235ED3F-D868-4A4A-BCAF-C650A61221C5}" srcOrd="2" destOrd="0" presId="urn:microsoft.com/office/officeart/2005/8/layout/list1"/>
    <dgm:cxn modelId="{656E23FF-A0CE-4379-BB67-44D39B724FBF}" type="presParOf" srcId="{897E5F27-4FC7-4A60-99DB-C7F658E341EB}" destId="{8634EBFD-EE99-44C6-AE49-8B8956300036}" srcOrd="3" destOrd="0" presId="urn:microsoft.com/office/officeart/2005/8/layout/list1"/>
    <dgm:cxn modelId="{951F1021-A1F8-4CA8-8424-C7818A176BB3}" type="presParOf" srcId="{897E5F27-4FC7-4A60-99DB-C7F658E341EB}" destId="{49468F42-2D08-4AC3-BDD8-40F607C960B4}" srcOrd="4" destOrd="0" presId="urn:microsoft.com/office/officeart/2005/8/layout/list1"/>
    <dgm:cxn modelId="{46D67DA9-9B07-4438-867F-65E3A0E5CA71}" type="presParOf" srcId="{49468F42-2D08-4AC3-BDD8-40F607C960B4}" destId="{4E516C85-38AC-47EB-BFCE-36BBA7EC7D6A}" srcOrd="0" destOrd="0" presId="urn:microsoft.com/office/officeart/2005/8/layout/list1"/>
    <dgm:cxn modelId="{FCBEA9A5-FC01-4FEF-93D8-F8AAB0B8F066}" type="presParOf" srcId="{49468F42-2D08-4AC3-BDD8-40F607C960B4}" destId="{A89672B1-4CEB-4732-B922-33BE2A364B9E}" srcOrd="1" destOrd="0" presId="urn:microsoft.com/office/officeart/2005/8/layout/list1"/>
    <dgm:cxn modelId="{BBB54AB0-FF02-4D2D-870C-E5A9AF496CB3}" type="presParOf" srcId="{897E5F27-4FC7-4A60-99DB-C7F658E341EB}" destId="{4E8BBEDE-F8EB-4F41-AB2E-83148BAB634D}" srcOrd="5" destOrd="0" presId="urn:microsoft.com/office/officeart/2005/8/layout/list1"/>
    <dgm:cxn modelId="{7E71D4B8-054F-4086-8026-D7E4EE22318C}" type="presParOf" srcId="{897E5F27-4FC7-4A60-99DB-C7F658E341EB}" destId="{43890BDA-B43F-4316-A8EB-C050691ACF30}" srcOrd="6" destOrd="0" presId="urn:microsoft.com/office/officeart/2005/8/layout/list1"/>
    <dgm:cxn modelId="{7E5F4A08-A78A-4883-BC2A-451132FA0B14}" type="presParOf" srcId="{897E5F27-4FC7-4A60-99DB-C7F658E341EB}" destId="{5204AA34-E448-4B77-A508-282D4EE54BA0}" srcOrd="7" destOrd="0" presId="urn:microsoft.com/office/officeart/2005/8/layout/list1"/>
    <dgm:cxn modelId="{62A75A2A-D3B7-41E4-BF72-27C1B1E34DF2}" type="presParOf" srcId="{897E5F27-4FC7-4A60-99DB-C7F658E341EB}" destId="{CA5408A7-ACE3-47A0-BC0E-E7EA15454CAD}" srcOrd="8" destOrd="0" presId="urn:microsoft.com/office/officeart/2005/8/layout/list1"/>
    <dgm:cxn modelId="{A1E7C582-2156-4BCA-BE0D-E8B3708279C9}" type="presParOf" srcId="{CA5408A7-ACE3-47A0-BC0E-E7EA15454CAD}" destId="{5D69180E-6061-4C38-A99D-BB0F59E11608}" srcOrd="0" destOrd="0" presId="urn:microsoft.com/office/officeart/2005/8/layout/list1"/>
    <dgm:cxn modelId="{F3538E13-DB04-4F3B-9E23-C3467A881ACC}" type="presParOf" srcId="{CA5408A7-ACE3-47A0-BC0E-E7EA15454CAD}" destId="{2750F646-606F-4A19-A61A-403B2675759C}" srcOrd="1" destOrd="0" presId="urn:microsoft.com/office/officeart/2005/8/layout/list1"/>
    <dgm:cxn modelId="{E263BE56-7312-4D95-9DCE-365098E6B8E0}" type="presParOf" srcId="{897E5F27-4FC7-4A60-99DB-C7F658E341EB}" destId="{4FF5F627-E110-4272-BF5D-18E8B4D5C2A7}" srcOrd="9" destOrd="0" presId="urn:microsoft.com/office/officeart/2005/8/layout/list1"/>
    <dgm:cxn modelId="{BE1715F8-A27F-4B4B-8F32-D813747416C0}" type="presParOf" srcId="{897E5F27-4FC7-4A60-99DB-C7F658E341EB}" destId="{B03BF53C-B61D-4B0C-A41B-F65C2FEE7C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56D174-ACBA-4B06-A415-EEE2EE541BC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495DC1-1FD7-4767-8F40-503ACE5A5E23}">
      <dgm:prSet/>
      <dgm:spPr/>
      <dgm:t>
        <a:bodyPr/>
        <a:lstStyle/>
        <a:p>
          <a:r>
            <a:rPr lang="en-US" dirty="0"/>
            <a:t>Provide</a:t>
          </a:r>
        </a:p>
      </dgm:t>
    </dgm:pt>
    <dgm:pt modelId="{DA1C51C5-A835-4C01-894E-A436B54B8A61}" type="parTrans" cxnId="{60306E97-2EB4-42B6-9122-FD7E4C88693F}">
      <dgm:prSet/>
      <dgm:spPr/>
      <dgm:t>
        <a:bodyPr/>
        <a:lstStyle/>
        <a:p>
          <a:endParaRPr lang="en-US"/>
        </a:p>
      </dgm:t>
    </dgm:pt>
    <dgm:pt modelId="{A783A94C-8EF3-460F-AFA1-28086C82EC20}" type="sibTrans" cxnId="{60306E97-2EB4-42B6-9122-FD7E4C88693F}">
      <dgm:prSet/>
      <dgm:spPr/>
      <dgm:t>
        <a:bodyPr/>
        <a:lstStyle/>
        <a:p>
          <a:endParaRPr lang="en-US"/>
        </a:p>
      </dgm:t>
    </dgm:pt>
    <dgm:pt modelId="{FF2D2881-9C48-47BC-A557-FA9EAE09543C}">
      <dgm:prSet/>
      <dgm:spPr/>
      <dgm:t>
        <a:bodyPr/>
        <a:lstStyle/>
        <a:p>
          <a:r>
            <a:rPr lang="en-US" dirty="0"/>
            <a:t>Abstraction for activities that change the model.</a:t>
          </a:r>
        </a:p>
      </dgm:t>
    </dgm:pt>
    <dgm:pt modelId="{2E330DC3-03F1-4266-BCDD-28031A93C6A4}" type="parTrans" cxnId="{372BDC4E-CE8C-485D-8E8C-46B0DF5A78C1}">
      <dgm:prSet/>
      <dgm:spPr/>
      <dgm:t>
        <a:bodyPr/>
        <a:lstStyle/>
        <a:p>
          <a:endParaRPr lang="en-US"/>
        </a:p>
      </dgm:t>
    </dgm:pt>
    <dgm:pt modelId="{61165E71-0031-4A8F-B2CE-A68F9DCE2D70}" type="sibTrans" cxnId="{372BDC4E-CE8C-485D-8E8C-46B0DF5A78C1}">
      <dgm:prSet/>
      <dgm:spPr/>
      <dgm:t>
        <a:bodyPr/>
        <a:lstStyle/>
        <a:p>
          <a:endParaRPr lang="en-US"/>
        </a:p>
      </dgm:t>
    </dgm:pt>
    <dgm:pt modelId="{65AEB29B-41EB-4FE9-961E-9BD30FD149B1}">
      <dgm:prSet/>
      <dgm:spPr/>
      <dgm:t>
        <a:bodyPr/>
        <a:lstStyle/>
        <a:p>
          <a:r>
            <a:rPr lang="en-US" dirty="0" err="1"/>
            <a:t>Dex</a:t>
          </a:r>
          <a:r>
            <a:rPr lang="en-US" dirty="0"/>
            <a:t> Event</a:t>
          </a:r>
        </a:p>
      </dgm:t>
    </dgm:pt>
    <dgm:pt modelId="{7C0350C1-F755-477F-85AB-FF05317211BA}" type="parTrans" cxnId="{D4EB5A27-25B2-4502-9CEF-21B954329432}">
      <dgm:prSet/>
      <dgm:spPr/>
      <dgm:t>
        <a:bodyPr/>
        <a:lstStyle/>
        <a:p>
          <a:endParaRPr lang="en-US"/>
        </a:p>
      </dgm:t>
    </dgm:pt>
    <dgm:pt modelId="{E78640E6-F954-4D4B-878E-9DC3F3E25024}" type="sibTrans" cxnId="{D4EB5A27-25B2-4502-9CEF-21B954329432}">
      <dgm:prSet/>
      <dgm:spPr/>
      <dgm:t>
        <a:bodyPr/>
        <a:lstStyle/>
        <a:p>
          <a:endParaRPr lang="en-US"/>
        </a:p>
      </dgm:t>
    </dgm:pt>
    <dgm:pt modelId="{512A53B4-071E-4A17-8DD2-B0FF963665B9}">
      <dgm:prSet custT="1"/>
      <dgm:spPr/>
      <dgm:t>
        <a:bodyPr/>
        <a:lstStyle/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Layered on top of FX event architecture</a:t>
          </a:r>
        </a:p>
      </dgm:t>
    </dgm:pt>
    <dgm:pt modelId="{4D2F0842-6C64-4E0C-9C74-2ED0D33561DA}" type="parTrans" cxnId="{C8758B57-D287-4B92-B9BB-B13948DE33DF}">
      <dgm:prSet/>
      <dgm:spPr/>
      <dgm:t>
        <a:bodyPr/>
        <a:lstStyle/>
        <a:p>
          <a:endParaRPr lang="en-US"/>
        </a:p>
      </dgm:t>
    </dgm:pt>
    <dgm:pt modelId="{FA1AC4F9-1E90-472E-AC40-00970002E3C7}" type="sibTrans" cxnId="{C8758B57-D287-4B92-B9BB-B13948DE33DF}">
      <dgm:prSet/>
      <dgm:spPr/>
      <dgm:t>
        <a:bodyPr/>
        <a:lstStyle/>
        <a:p>
          <a:endParaRPr lang="en-US"/>
        </a:p>
      </dgm:t>
    </dgm:pt>
    <dgm:pt modelId="{05C242D7-0EB4-4EA5-8784-9DB698CF920E}">
      <dgm:prSet/>
      <dgm:spPr/>
      <dgm:t>
        <a:bodyPr/>
        <a:lstStyle/>
        <a:p>
          <a:r>
            <a:rPr lang="en-US" dirty="0"/>
            <a:t>Abstraction for activities that influence what should be displayed.</a:t>
          </a:r>
        </a:p>
      </dgm:t>
    </dgm:pt>
    <dgm:pt modelId="{84A4660B-F141-4F8A-B51E-C98831B3B531}" type="parTrans" cxnId="{4E868708-7042-485C-A3CF-17BAB7163F73}">
      <dgm:prSet/>
      <dgm:spPr/>
      <dgm:t>
        <a:bodyPr/>
        <a:lstStyle/>
        <a:p>
          <a:endParaRPr lang="en-US"/>
        </a:p>
      </dgm:t>
    </dgm:pt>
    <dgm:pt modelId="{13E73955-D67B-4026-896A-F14CA855A62F}" type="sibTrans" cxnId="{4E868708-7042-485C-A3CF-17BAB7163F73}">
      <dgm:prSet/>
      <dgm:spPr/>
      <dgm:t>
        <a:bodyPr/>
        <a:lstStyle/>
        <a:p>
          <a:endParaRPr lang="en-US"/>
        </a:p>
      </dgm:t>
    </dgm:pt>
    <dgm:pt modelId="{2E1327E4-9FE3-4AE0-B3B4-D5484E448839}">
      <dgm:prSet/>
      <dgm:spPr/>
      <dgm:t>
        <a:bodyPr/>
        <a:lstStyle/>
        <a:p>
          <a:r>
            <a:rPr lang="en-US" dirty="0"/>
            <a:t>Isolation between controllers and other modules.</a:t>
          </a:r>
        </a:p>
      </dgm:t>
    </dgm:pt>
    <dgm:pt modelId="{CAE90E89-8F53-4DED-8E07-0B642CD320C7}" type="parTrans" cxnId="{7D28AD84-2D3F-446B-AF03-72DB39536238}">
      <dgm:prSet/>
      <dgm:spPr/>
      <dgm:t>
        <a:bodyPr/>
        <a:lstStyle/>
        <a:p>
          <a:endParaRPr lang="en-US"/>
        </a:p>
      </dgm:t>
    </dgm:pt>
    <dgm:pt modelId="{C60564B0-BB7E-43F5-A87F-999CE9036E61}" type="sibTrans" cxnId="{7D28AD84-2D3F-446B-AF03-72DB39536238}">
      <dgm:prSet/>
      <dgm:spPr/>
      <dgm:t>
        <a:bodyPr/>
        <a:lstStyle/>
        <a:p>
          <a:endParaRPr lang="en-US"/>
        </a:p>
      </dgm:t>
    </dgm:pt>
    <dgm:pt modelId="{82388383-081C-4AE2-85E7-9734B1E28954}">
      <dgm:prSet custT="1"/>
      <dgm:spPr/>
      <dgm:t>
        <a:bodyPr/>
        <a:lstStyle/>
        <a:p>
          <a:r>
            <a:rPr lang="en-US" sz="1500" kern="1200" dirty="0" err="1"/>
            <a:t>Dex</a:t>
          </a:r>
          <a:r>
            <a:rPr lang="en-US" sz="1500" kern="1200" dirty="0"/>
            <a:t> Event Dispatcher</a:t>
          </a:r>
          <a:endParaRPr lang="en-US" sz="15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54E4125-0C53-46A9-85DD-922B06212BFF}" type="sibTrans" cxnId="{10CC5958-8537-4C68-8111-12151700A079}">
      <dgm:prSet/>
      <dgm:spPr/>
      <dgm:t>
        <a:bodyPr/>
        <a:lstStyle/>
        <a:p>
          <a:endParaRPr lang="en-US"/>
        </a:p>
      </dgm:t>
    </dgm:pt>
    <dgm:pt modelId="{7EC7AC49-C7E9-4A0E-BE4A-FDC9D89963D0}" type="parTrans" cxnId="{10CC5958-8537-4C68-8111-12151700A079}">
      <dgm:prSet/>
      <dgm:spPr/>
      <dgm:t>
        <a:bodyPr/>
        <a:lstStyle/>
        <a:p>
          <a:endParaRPr lang="en-US"/>
        </a:p>
      </dgm:t>
    </dgm:pt>
    <dgm:pt modelId="{FD0DA029-23DC-4DF4-8D13-FE4CFC440D78}">
      <dgm:prSet/>
      <dgm:spPr/>
      <dgm:t>
        <a:bodyPr/>
        <a:lstStyle/>
        <a:p>
          <a:r>
            <a:rPr lang="en-US" dirty="0"/>
            <a:t>FX events of type </a:t>
          </a:r>
          <a:r>
            <a:rPr lang="en-US" dirty="0" err="1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Dex</a:t>
          </a:r>
          <a:r>
            <a:rPr lang="en-US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 Event </a:t>
          </a:r>
          <a:r>
            <a:rPr lang="en-US" dirty="0"/>
            <a:t> are intercepted by </a:t>
          </a:r>
          <a:r>
            <a:rPr lang="en-US" dirty="0" err="1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Dex</a:t>
          </a:r>
          <a:r>
            <a:rPr lang="en-US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 Event Dispatcher</a:t>
          </a:r>
          <a:endParaRPr lang="en-US" dirty="0"/>
        </a:p>
      </dgm:t>
    </dgm:pt>
    <dgm:pt modelId="{D6A9D17D-0BAE-4B1B-9F44-C8B3650D0591}" type="sibTrans" cxnId="{0E05F183-6A9F-4D00-A8ED-C353CC0A8B68}">
      <dgm:prSet/>
      <dgm:spPr/>
      <dgm:t>
        <a:bodyPr/>
        <a:lstStyle/>
        <a:p>
          <a:endParaRPr lang="en-US"/>
        </a:p>
      </dgm:t>
    </dgm:pt>
    <dgm:pt modelId="{A5031B09-5992-4E5C-A903-3BC35539D63A}" type="parTrans" cxnId="{0E05F183-6A9F-4D00-A8ED-C353CC0A8B68}">
      <dgm:prSet/>
      <dgm:spPr/>
      <dgm:t>
        <a:bodyPr/>
        <a:lstStyle/>
        <a:p>
          <a:endParaRPr lang="en-US"/>
        </a:p>
      </dgm:t>
    </dgm:pt>
    <dgm:pt modelId="{DD06D1C5-E077-4422-AD16-D25C3B21D19A}">
      <dgm:prSet custT="1"/>
      <dgm:spPr/>
      <dgm:t>
        <a:bodyPr/>
        <a:lstStyle/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FX Node in Controllers publishes and subscribes to Event</a:t>
          </a:r>
        </a:p>
      </dgm:t>
    </dgm:pt>
    <dgm:pt modelId="{A7BFCF30-2E02-4FDC-BFA9-08D0ECDC0964}" type="parTrans" cxnId="{866A8854-B623-4884-AFA0-EC2800AC7684}">
      <dgm:prSet/>
      <dgm:spPr/>
      <dgm:t>
        <a:bodyPr/>
        <a:lstStyle/>
        <a:p>
          <a:endParaRPr lang="en-US"/>
        </a:p>
      </dgm:t>
    </dgm:pt>
    <dgm:pt modelId="{C7CFA48C-2D3B-45DB-932E-692FA9221285}" type="sibTrans" cxnId="{866A8854-B623-4884-AFA0-EC2800AC7684}">
      <dgm:prSet/>
      <dgm:spPr/>
      <dgm:t>
        <a:bodyPr/>
        <a:lstStyle/>
        <a:p>
          <a:endParaRPr lang="en-US"/>
        </a:p>
      </dgm:t>
    </dgm:pt>
    <dgm:pt modelId="{FBF02167-A747-4474-B546-B7845568B849}">
      <dgm:prSet custT="1"/>
      <dgm:spPr/>
      <dgm:t>
        <a:bodyPr/>
        <a:lstStyle/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Changes to the model are subscribed to by the controller</a:t>
          </a:r>
        </a:p>
      </dgm:t>
    </dgm:pt>
    <dgm:pt modelId="{3007274E-0603-41FF-827B-C021F99D22F6}" type="parTrans" cxnId="{00051D60-1D9E-414C-B721-570A820C3DF5}">
      <dgm:prSet/>
      <dgm:spPr/>
      <dgm:t>
        <a:bodyPr/>
        <a:lstStyle/>
        <a:p>
          <a:endParaRPr lang="en-US"/>
        </a:p>
      </dgm:t>
    </dgm:pt>
    <dgm:pt modelId="{CC568A98-23DF-4F6A-9259-177F00FA8F46}" type="sibTrans" cxnId="{00051D60-1D9E-414C-B721-570A820C3DF5}">
      <dgm:prSet/>
      <dgm:spPr/>
      <dgm:t>
        <a:bodyPr/>
        <a:lstStyle/>
        <a:p>
          <a:endParaRPr lang="en-US"/>
        </a:p>
      </dgm:t>
    </dgm:pt>
    <dgm:pt modelId="{80D610F1-2754-4933-8FDE-A730355D6C8C}">
      <dgm:prSet/>
      <dgm:spPr/>
      <dgm:t>
        <a:bodyPr/>
        <a:lstStyle/>
        <a:p>
          <a:r>
            <a:rPr lang="en-US" dirty="0"/>
            <a:t>Model manager is notified of Change events</a:t>
          </a:r>
        </a:p>
      </dgm:t>
    </dgm:pt>
    <dgm:pt modelId="{D2DA5C8A-5080-423A-B0A2-BF4F919A7287}" type="parTrans" cxnId="{EFEDF63D-1CCD-41BA-B5DD-C88BF3F523F7}">
      <dgm:prSet/>
      <dgm:spPr/>
      <dgm:t>
        <a:bodyPr/>
        <a:lstStyle/>
        <a:p>
          <a:endParaRPr lang="en-US"/>
        </a:p>
      </dgm:t>
    </dgm:pt>
    <dgm:pt modelId="{4FF7629F-08F9-4F03-8FB5-1F1CA6E7578D}" type="sibTrans" cxnId="{EFEDF63D-1CCD-41BA-B5DD-C88BF3F523F7}">
      <dgm:prSet/>
      <dgm:spPr/>
      <dgm:t>
        <a:bodyPr/>
        <a:lstStyle/>
        <a:p>
          <a:endParaRPr lang="en-US"/>
        </a:p>
      </dgm:t>
    </dgm:pt>
    <dgm:pt modelId="{C9B8C815-C916-49AD-81CE-9BFF6EA16603}">
      <dgm:prSet/>
      <dgm:spPr/>
      <dgm:t>
        <a:bodyPr/>
        <a:lstStyle/>
        <a:p>
          <a:r>
            <a:rPr lang="en-US" dirty="0"/>
            <a:t>Navigation events are added to the event queue</a:t>
          </a:r>
        </a:p>
      </dgm:t>
    </dgm:pt>
    <dgm:pt modelId="{C37C3673-F8FD-4FF0-9A50-AC01A9A064A2}" type="parTrans" cxnId="{13A67303-3E11-43B0-B283-884255F8AD46}">
      <dgm:prSet/>
      <dgm:spPr/>
      <dgm:t>
        <a:bodyPr/>
        <a:lstStyle/>
        <a:p>
          <a:endParaRPr lang="en-US"/>
        </a:p>
      </dgm:t>
    </dgm:pt>
    <dgm:pt modelId="{94C02621-ABF3-41AF-B40B-1D29C2D0B409}" type="sibTrans" cxnId="{13A67303-3E11-43B0-B283-884255F8AD46}">
      <dgm:prSet/>
      <dgm:spPr/>
      <dgm:t>
        <a:bodyPr/>
        <a:lstStyle/>
        <a:p>
          <a:endParaRPr lang="en-US"/>
        </a:p>
      </dgm:t>
    </dgm:pt>
    <dgm:pt modelId="{897E5F27-4FC7-4A60-99DB-C7F658E341EB}" type="pres">
      <dgm:prSet presAssocID="{A156D174-ACBA-4B06-A415-EEE2EE541BCE}" presName="linear" presStyleCnt="0">
        <dgm:presLayoutVars>
          <dgm:dir/>
          <dgm:animLvl val="lvl"/>
          <dgm:resizeHandles val="exact"/>
        </dgm:presLayoutVars>
      </dgm:prSet>
      <dgm:spPr/>
    </dgm:pt>
    <dgm:pt modelId="{CE3ACB03-70C2-4F52-B5D5-26A8ED6CF0C0}" type="pres">
      <dgm:prSet presAssocID="{68495DC1-1FD7-4767-8F40-503ACE5A5E23}" presName="parentLin" presStyleCnt="0"/>
      <dgm:spPr/>
    </dgm:pt>
    <dgm:pt modelId="{32424E96-2296-4710-B150-F09818F1AA7A}" type="pres">
      <dgm:prSet presAssocID="{68495DC1-1FD7-4767-8F40-503ACE5A5E23}" presName="parentLeftMargin" presStyleLbl="node1" presStyleIdx="0" presStyleCnt="3"/>
      <dgm:spPr/>
    </dgm:pt>
    <dgm:pt modelId="{FD338A87-22F5-4EE4-959F-AA9BB4CA9964}" type="pres">
      <dgm:prSet presAssocID="{68495DC1-1FD7-4767-8F40-503ACE5A5E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06134B-1152-4A70-BC38-B4B34B964241}" type="pres">
      <dgm:prSet presAssocID="{68495DC1-1FD7-4767-8F40-503ACE5A5E23}" presName="negativeSpace" presStyleCnt="0"/>
      <dgm:spPr/>
    </dgm:pt>
    <dgm:pt modelId="{0235ED3F-D868-4A4A-BCAF-C650A61221C5}" type="pres">
      <dgm:prSet presAssocID="{68495DC1-1FD7-4767-8F40-503ACE5A5E23}" presName="childText" presStyleLbl="conFgAcc1" presStyleIdx="0" presStyleCnt="3">
        <dgm:presLayoutVars>
          <dgm:bulletEnabled val="1"/>
        </dgm:presLayoutVars>
      </dgm:prSet>
      <dgm:spPr/>
    </dgm:pt>
    <dgm:pt modelId="{8634EBFD-EE99-44C6-AE49-8B8956300036}" type="pres">
      <dgm:prSet presAssocID="{A783A94C-8EF3-460F-AFA1-28086C82EC20}" presName="spaceBetweenRectangles" presStyleCnt="0"/>
      <dgm:spPr/>
    </dgm:pt>
    <dgm:pt modelId="{49468F42-2D08-4AC3-BDD8-40F607C960B4}" type="pres">
      <dgm:prSet presAssocID="{65AEB29B-41EB-4FE9-961E-9BD30FD149B1}" presName="parentLin" presStyleCnt="0"/>
      <dgm:spPr/>
    </dgm:pt>
    <dgm:pt modelId="{4E516C85-38AC-47EB-BFCE-36BBA7EC7D6A}" type="pres">
      <dgm:prSet presAssocID="{65AEB29B-41EB-4FE9-961E-9BD30FD149B1}" presName="parentLeftMargin" presStyleLbl="node1" presStyleIdx="0" presStyleCnt="3"/>
      <dgm:spPr/>
    </dgm:pt>
    <dgm:pt modelId="{A89672B1-4CEB-4732-B922-33BE2A364B9E}" type="pres">
      <dgm:prSet presAssocID="{65AEB29B-41EB-4FE9-961E-9BD30FD149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8BBEDE-F8EB-4F41-AB2E-83148BAB634D}" type="pres">
      <dgm:prSet presAssocID="{65AEB29B-41EB-4FE9-961E-9BD30FD149B1}" presName="negativeSpace" presStyleCnt="0"/>
      <dgm:spPr/>
    </dgm:pt>
    <dgm:pt modelId="{43890BDA-B43F-4316-A8EB-C050691ACF30}" type="pres">
      <dgm:prSet presAssocID="{65AEB29B-41EB-4FE9-961E-9BD30FD149B1}" presName="childText" presStyleLbl="conFgAcc1" presStyleIdx="1" presStyleCnt="3">
        <dgm:presLayoutVars>
          <dgm:bulletEnabled val="1"/>
        </dgm:presLayoutVars>
      </dgm:prSet>
      <dgm:spPr/>
    </dgm:pt>
    <dgm:pt modelId="{5204AA34-E448-4B77-A508-282D4EE54BA0}" type="pres">
      <dgm:prSet presAssocID="{E78640E6-F954-4D4B-878E-9DC3F3E25024}" presName="spaceBetweenRectangles" presStyleCnt="0"/>
      <dgm:spPr/>
    </dgm:pt>
    <dgm:pt modelId="{CA5408A7-ACE3-47A0-BC0E-E7EA15454CAD}" type="pres">
      <dgm:prSet presAssocID="{82388383-081C-4AE2-85E7-9734B1E28954}" presName="parentLin" presStyleCnt="0"/>
      <dgm:spPr/>
    </dgm:pt>
    <dgm:pt modelId="{5D69180E-6061-4C38-A99D-BB0F59E11608}" type="pres">
      <dgm:prSet presAssocID="{82388383-081C-4AE2-85E7-9734B1E28954}" presName="parentLeftMargin" presStyleLbl="node1" presStyleIdx="1" presStyleCnt="3"/>
      <dgm:spPr/>
    </dgm:pt>
    <dgm:pt modelId="{2750F646-606F-4A19-A61A-403B2675759C}" type="pres">
      <dgm:prSet presAssocID="{82388383-081C-4AE2-85E7-9734B1E289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F5F627-E110-4272-BF5D-18E8B4D5C2A7}" type="pres">
      <dgm:prSet presAssocID="{82388383-081C-4AE2-85E7-9734B1E28954}" presName="negativeSpace" presStyleCnt="0"/>
      <dgm:spPr/>
    </dgm:pt>
    <dgm:pt modelId="{B03BF53C-B61D-4B0C-A41B-F65C2FEE7C0C}" type="pres">
      <dgm:prSet presAssocID="{82388383-081C-4AE2-85E7-9734B1E289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A67303-3E11-43B0-B283-884255F8AD46}" srcId="{FD0DA029-23DC-4DF4-8D13-FE4CFC440D78}" destId="{C9B8C815-C916-49AD-81CE-9BFF6EA16603}" srcOrd="1" destOrd="0" parTransId="{C37C3673-F8FD-4FF0-9A50-AC01A9A064A2}" sibTransId="{94C02621-ABF3-41AF-B40B-1D29C2D0B409}"/>
    <dgm:cxn modelId="{4E868708-7042-485C-A3CF-17BAB7163F73}" srcId="{68495DC1-1FD7-4767-8F40-503ACE5A5E23}" destId="{05C242D7-0EB4-4EA5-8784-9DB698CF920E}" srcOrd="1" destOrd="0" parTransId="{84A4660B-F141-4F8A-B51E-C98831B3B531}" sibTransId="{13E73955-D67B-4026-896A-F14CA855A62F}"/>
    <dgm:cxn modelId="{D6755610-DB8E-4FB9-AE35-D017E83DF2A4}" type="presOf" srcId="{65AEB29B-41EB-4FE9-961E-9BD30FD149B1}" destId="{A89672B1-4CEB-4732-B922-33BE2A364B9E}" srcOrd="1" destOrd="0" presId="urn:microsoft.com/office/officeart/2005/8/layout/list1"/>
    <dgm:cxn modelId="{80EE451E-C8D6-4B8A-9DC5-D638168ECB0F}" type="presOf" srcId="{82388383-081C-4AE2-85E7-9734B1E28954}" destId="{5D69180E-6061-4C38-A99D-BB0F59E11608}" srcOrd="0" destOrd="0" presId="urn:microsoft.com/office/officeart/2005/8/layout/list1"/>
    <dgm:cxn modelId="{E4601D25-F0E7-4A2E-892E-C3E998B98C66}" type="presOf" srcId="{512A53B4-071E-4A17-8DD2-B0FF963665B9}" destId="{43890BDA-B43F-4316-A8EB-C050691ACF30}" srcOrd="0" destOrd="0" presId="urn:microsoft.com/office/officeart/2005/8/layout/list1"/>
    <dgm:cxn modelId="{D4EB5A27-25B2-4502-9CEF-21B954329432}" srcId="{A156D174-ACBA-4B06-A415-EEE2EE541BCE}" destId="{65AEB29B-41EB-4FE9-961E-9BD30FD149B1}" srcOrd="1" destOrd="0" parTransId="{7C0350C1-F755-477F-85AB-FF05317211BA}" sibTransId="{E78640E6-F954-4D4B-878E-9DC3F3E25024}"/>
    <dgm:cxn modelId="{01081829-D039-4105-9084-7180E9510BFC}" type="presOf" srcId="{C9B8C815-C916-49AD-81CE-9BFF6EA16603}" destId="{B03BF53C-B61D-4B0C-A41B-F65C2FEE7C0C}" srcOrd="0" destOrd="2" presId="urn:microsoft.com/office/officeart/2005/8/layout/list1"/>
    <dgm:cxn modelId="{EFEDF63D-1CCD-41BA-B5DD-C88BF3F523F7}" srcId="{FD0DA029-23DC-4DF4-8D13-FE4CFC440D78}" destId="{80D610F1-2754-4933-8FDE-A730355D6C8C}" srcOrd="0" destOrd="0" parTransId="{D2DA5C8A-5080-423A-B0A2-BF4F919A7287}" sibTransId="{4FF7629F-08F9-4F03-8FB5-1F1CA6E7578D}"/>
    <dgm:cxn modelId="{00051D60-1D9E-414C-B721-570A820C3DF5}" srcId="{65AEB29B-41EB-4FE9-961E-9BD30FD149B1}" destId="{FBF02167-A747-4474-B546-B7845568B849}" srcOrd="2" destOrd="0" parTransId="{3007274E-0603-41FF-827B-C021F99D22F6}" sibTransId="{CC568A98-23DF-4F6A-9259-177F00FA8F46}"/>
    <dgm:cxn modelId="{5314A04D-50C8-41AA-BCB9-34B0FD469565}" type="presOf" srcId="{FD0DA029-23DC-4DF4-8D13-FE4CFC440D78}" destId="{B03BF53C-B61D-4B0C-A41B-F65C2FEE7C0C}" srcOrd="0" destOrd="0" presId="urn:microsoft.com/office/officeart/2005/8/layout/list1"/>
    <dgm:cxn modelId="{372BDC4E-CE8C-485D-8E8C-46B0DF5A78C1}" srcId="{68495DC1-1FD7-4767-8F40-503ACE5A5E23}" destId="{FF2D2881-9C48-47BC-A557-FA9EAE09543C}" srcOrd="0" destOrd="0" parTransId="{2E330DC3-03F1-4266-BCDD-28031A93C6A4}" sibTransId="{61165E71-0031-4A8F-B2CE-A68F9DCE2D70}"/>
    <dgm:cxn modelId="{BDD6E26E-58B2-4EF1-8784-6B91F247E750}" type="presOf" srcId="{80D610F1-2754-4933-8FDE-A730355D6C8C}" destId="{B03BF53C-B61D-4B0C-A41B-F65C2FEE7C0C}" srcOrd="0" destOrd="1" presId="urn:microsoft.com/office/officeart/2005/8/layout/list1"/>
    <dgm:cxn modelId="{866A8854-B623-4884-AFA0-EC2800AC7684}" srcId="{65AEB29B-41EB-4FE9-961E-9BD30FD149B1}" destId="{DD06D1C5-E077-4422-AD16-D25C3B21D19A}" srcOrd="1" destOrd="0" parTransId="{A7BFCF30-2E02-4FDC-BFA9-08D0ECDC0964}" sibTransId="{C7CFA48C-2D3B-45DB-932E-692FA9221285}"/>
    <dgm:cxn modelId="{8775A454-D2DF-4F9F-B0B6-0B326670E1CB}" type="presOf" srcId="{05C242D7-0EB4-4EA5-8784-9DB698CF920E}" destId="{0235ED3F-D868-4A4A-BCAF-C650A61221C5}" srcOrd="0" destOrd="1" presId="urn:microsoft.com/office/officeart/2005/8/layout/list1"/>
    <dgm:cxn modelId="{C8758B57-D287-4B92-B9BB-B13948DE33DF}" srcId="{65AEB29B-41EB-4FE9-961E-9BD30FD149B1}" destId="{512A53B4-071E-4A17-8DD2-B0FF963665B9}" srcOrd="0" destOrd="0" parTransId="{4D2F0842-6C64-4E0C-9C74-2ED0D33561DA}" sibTransId="{FA1AC4F9-1E90-472E-AC40-00970002E3C7}"/>
    <dgm:cxn modelId="{10CC5958-8537-4C68-8111-12151700A079}" srcId="{A156D174-ACBA-4B06-A415-EEE2EE541BCE}" destId="{82388383-081C-4AE2-85E7-9734B1E28954}" srcOrd="2" destOrd="0" parTransId="{7EC7AC49-C7E9-4A0E-BE4A-FDC9D89963D0}" sibTransId="{254E4125-0C53-46A9-85DD-922B06212BFF}"/>
    <dgm:cxn modelId="{0E05F183-6A9F-4D00-A8ED-C353CC0A8B68}" srcId="{82388383-081C-4AE2-85E7-9734B1E28954}" destId="{FD0DA029-23DC-4DF4-8D13-FE4CFC440D78}" srcOrd="0" destOrd="0" parTransId="{A5031B09-5992-4E5C-A903-3BC35539D63A}" sibTransId="{D6A9D17D-0BAE-4B1B-9F44-C8B3650D0591}"/>
    <dgm:cxn modelId="{7D28AD84-2D3F-446B-AF03-72DB39536238}" srcId="{68495DC1-1FD7-4767-8F40-503ACE5A5E23}" destId="{2E1327E4-9FE3-4AE0-B3B4-D5484E448839}" srcOrd="2" destOrd="0" parTransId="{CAE90E89-8F53-4DED-8E07-0B642CD320C7}" sibTransId="{C60564B0-BB7E-43F5-A87F-999CE9036E61}"/>
    <dgm:cxn modelId="{3E0FED96-DFC7-4BE6-9937-24A37D2A1B3E}" type="presOf" srcId="{DD06D1C5-E077-4422-AD16-D25C3B21D19A}" destId="{43890BDA-B43F-4316-A8EB-C050691ACF30}" srcOrd="0" destOrd="1" presId="urn:microsoft.com/office/officeart/2005/8/layout/list1"/>
    <dgm:cxn modelId="{60306E97-2EB4-42B6-9122-FD7E4C88693F}" srcId="{A156D174-ACBA-4B06-A415-EEE2EE541BCE}" destId="{68495DC1-1FD7-4767-8F40-503ACE5A5E23}" srcOrd="0" destOrd="0" parTransId="{DA1C51C5-A835-4C01-894E-A436B54B8A61}" sibTransId="{A783A94C-8EF3-460F-AFA1-28086C82EC20}"/>
    <dgm:cxn modelId="{A03148B5-9648-4886-98D4-5AEFE5C760FC}" type="presOf" srcId="{A156D174-ACBA-4B06-A415-EEE2EE541BCE}" destId="{897E5F27-4FC7-4A60-99DB-C7F658E341EB}" srcOrd="0" destOrd="0" presId="urn:microsoft.com/office/officeart/2005/8/layout/list1"/>
    <dgm:cxn modelId="{259B54C1-5351-44D4-BAA0-CCE340ADDFEB}" type="presOf" srcId="{FBF02167-A747-4474-B546-B7845568B849}" destId="{43890BDA-B43F-4316-A8EB-C050691ACF30}" srcOrd="0" destOrd="2" presId="urn:microsoft.com/office/officeart/2005/8/layout/list1"/>
    <dgm:cxn modelId="{9A10A3D4-7B8F-4EE8-B02D-1E24A39B6148}" type="presOf" srcId="{68495DC1-1FD7-4767-8F40-503ACE5A5E23}" destId="{FD338A87-22F5-4EE4-959F-AA9BB4CA9964}" srcOrd="1" destOrd="0" presId="urn:microsoft.com/office/officeart/2005/8/layout/list1"/>
    <dgm:cxn modelId="{C82972DB-3818-4FF5-B81E-036537946D6B}" type="presOf" srcId="{68495DC1-1FD7-4767-8F40-503ACE5A5E23}" destId="{32424E96-2296-4710-B150-F09818F1AA7A}" srcOrd="0" destOrd="0" presId="urn:microsoft.com/office/officeart/2005/8/layout/list1"/>
    <dgm:cxn modelId="{30692CDC-BE60-4D61-AA47-E5E1D38DACB9}" type="presOf" srcId="{2E1327E4-9FE3-4AE0-B3B4-D5484E448839}" destId="{0235ED3F-D868-4A4A-BCAF-C650A61221C5}" srcOrd="0" destOrd="2" presId="urn:microsoft.com/office/officeart/2005/8/layout/list1"/>
    <dgm:cxn modelId="{12D183DD-BE89-42CF-8D90-05C178B8DCC1}" type="presOf" srcId="{FF2D2881-9C48-47BC-A557-FA9EAE09543C}" destId="{0235ED3F-D868-4A4A-BCAF-C650A61221C5}" srcOrd="0" destOrd="0" presId="urn:microsoft.com/office/officeart/2005/8/layout/list1"/>
    <dgm:cxn modelId="{A83E07F8-B3B4-4D5E-8B8B-43E98BDFB98D}" type="presOf" srcId="{65AEB29B-41EB-4FE9-961E-9BD30FD149B1}" destId="{4E516C85-38AC-47EB-BFCE-36BBA7EC7D6A}" srcOrd="0" destOrd="0" presId="urn:microsoft.com/office/officeart/2005/8/layout/list1"/>
    <dgm:cxn modelId="{3FCEBDFB-D69D-4DA8-BDF1-8330C697A7F8}" type="presOf" srcId="{82388383-081C-4AE2-85E7-9734B1E28954}" destId="{2750F646-606F-4A19-A61A-403B2675759C}" srcOrd="1" destOrd="0" presId="urn:microsoft.com/office/officeart/2005/8/layout/list1"/>
    <dgm:cxn modelId="{FA3B0FD2-19D4-4A7B-8E0A-E67DB4728664}" type="presParOf" srcId="{897E5F27-4FC7-4A60-99DB-C7F658E341EB}" destId="{CE3ACB03-70C2-4F52-B5D5-26A8ED6CF0C0}" srcOrd="0" destOrd="0" presId="urn:microsoft.com/office/officeart/2005/8/layout/list1"/>
    <dgm:cxn modelId="{0BDA6B93-E26F-43F4-8A53-93E7A528193B}" type="presParOf" srcId="{CE3ACB03-70C2-4F52-B5D5-26A8ED6CF0C0}" destId="{32424E96-2296-4710-B150-F09818F1AA7A}" srcOrd="0" destOrd="0" presId="urn:microsoft.com/office/officeart/2005/8/layout/list1"/>
    <dgm:cxn modelId="{8FD455EB-8FDA-4587-BF5F-44B6388DFF52}" type="presParOf" srcId="{CE3ACB03-70C2-4F52-B5D5-26A8ED6CF0C0}" destId="{FD338A87-22F5-4EE4-959F-AA9BB4CA9964}" srcOrd="1" destOrd="0" presId="urn:microsoft.com/office/officeart/2005/8/layout/list1"/>
    <dgm:cxn modelId="{FC422B66-767A-4182-BD8A-41814331696C}" type="presParOf" srcId="{897E5F27-4FC7-4A60-99DB-C7F658E341EB}" destId="{7306134B-1152-4A70-BC38-B4B34B964241}" srcOrd="1" destOrd="0" presId="urn:microsoft.com/office/officeart/2005/8/layout/list1"/>
    <dgm:cxn modelId="{8ACF3982-CCBD-4690-939A-11E6D9E3662D}" type="presParOf" srcId="{897E5F27-4FC7-4A60-99DB-C7F658E341EB}" destId="{0235ED3F-D868-4A4A-BCAF-C650A61221C5}" srcOrd="2" destOrd="0" presId="urn:microsoft.com/office/officeart/2005/8/layout/list1"/>
    <dgm:cxn modelId="{656E23FF-A0CE-4379-BB67-44D39B724FBF}" type="presParOf" srcId="{897E5F27-4FC7-4A60-99DB-C7F658E341EB}" destId="{8634EBFD-EE99-44C6-AE49-8B8956300036}" srcOrd="3" destOrd="0" presId="urn:microsoft.com/office/officeart/2005/8/layout/list1"/>
    <dgm:cxn modelId="{951F1021-A1F8-4CA8-8424-C7818A176BB3}" type="presParOf" srcId="{897E5F27-4FC7-4A60-99DB-C7F658E341EB}" destId="{49468F42-2D08-4AC3-BDD8-40F607C960B4}" srcOrd="4" destOrd="0" presId="urn:microsoft.com/office/officeart/2005/8/layout/list1"/>
    <dgm:cxn modelId="{46D67DA9-9B07-4438-867F-65E3A0E5CA71}" type="presParOf" srcId="{49468F42-2D08-4AC3-BDD8-40F607C960B4}" destId="{4E516C85-38AC-47EB-BFCE-36BBA7EC7D6A}" srcOrd="0" destOrd="0" presId="urn:microsoft.com/office/officeart/2005/8/layout/list1"/>
    <dgm:cxn modelId="{FCBEA9A5-FC01-4FEF-93D8-F8AAB0B8F066}" type="presParOf" srcId="{49468F42-2D08-4AC3-BDD8-40F607C960B4}" destId="{A89672B1-4CEB-4732-B922-33BE2A364B9E}" srcOrd="1" destOrd="0" presId="urn:microsoft.com/office/officeart/2005/8/layout/list1"/>
    <dgm:cxn modelId="{BBB54AB0-FF02-4D2D-870C-E5A9AF496CB3}" type="presParOf" srcId="{897E5F27-4FC7-4A60-99DB-C7F658E341EB}" destId="{4E8BBEDE-F8EB-4F41-AB2E-83148BAB634D}" srcOrd="5" destOrd="0" presId="urn:microsoft.com/office/officeart/2005/8/layout/list1"/>
    <dgm:cxn modelId="{7E71D4B8-054F-4086-8026-D7E4EE22318C}" type="presParOf" srcId="{897E5F27-4FC7-4A60-99DB-C7F658E341EB}" destId="{43890BDA-B43F-4316-A8EB-C050691ACF30}" srcOrd="6" destOrd="0" presId="urn:microsoft.com/office/officeart/2005/8/layout/list1"/>
    <dgm:cxn modelId="{7E5F4A08-A78A-4883-BC2A-451132FA0B14}" type="presParOf" srcId="{897E5F27-4FC7-4A60-99DB-C7F658E341EB}" destId="{5204AA34-E448-4B77-A508-282D4EE54BA0}" srcOrd="7" destOrd="0" presId="urn:microsoft.com/office/officeart/2005/8/layout/list1"/>
    <dgm:cxn modelId="{62A75A2A-D3B7-41E4-BF72-27C1B1E34DF2}" type="presParOf" srcId="{897E5F27-4FC7-4A60-99DB-C7F658E341EB}" destId="{CA5408A7-ACE3-47A0-BC0E-E7EA15454CAD}" srcOrd="8" destOrd="0" presId="urn:microsoft.com/office/officeart/2005/8/layout/list1"/>
    <dgm:cxn modelId="{A1E7C582-2156-4BCA-BE0D-E8B3708279C9}" type="presParOf" srcId="{CA5408A7-ACE3-47A0-BC0E-E7EA15454CAD}" destId="{5D69180E-6061-4C38-A99D-BB0F59E11608}" srcOrd="0" destOrd="0" presId="urn:microsoft.com/office/officeart/2005/8/layout/list1"/>
    <dgm:cxn modelId="{F3538E13-DB04-4F3B-9E23-C3467A881ACC}" type="presParOf" srcId="{CA5408A7-ACE3-47A0-BC0E-E7EA15454CAD}" destId="{2750F646-606F-4A19-A61A-403B2675759C}" srcOrd="1" destOrd="0" presId="urn:microsoft.com/office/officeart/2005/8/layout/list1"/>
    <dgm:cxn modelId="{E263BE56-7312-4D95-9DCE-365098E6B8E0}" type="presParOf" srcId="{897E5F27-4FC7-4A60-99DB-C7F658E341EB}" destId="{4FF5F627-E110-4272-BF5D-18E8B4D5C2A7}" srcOrd="9" destOrd="0" presId="urn:microsoft.com/office/officeart/2005/8/layout/list1"/>
    <dgm:cxn modelId="{BE1715F8-A27F-4B4B-8F32-D813747416C0}" type="presParOf" srcId="{897E5F27-4FC7-4A60-99DB-C7F658E341EB}" destId="{B03BF53C-B61D-4B0C-A41B-F65C2FEE7C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56D174-ACBA-4B06-A415-EEE2EE541BC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495DC1-1FD7-4767-8F40-503ACE5A5E23}">
      <dgm:prSet/>
      <dgm:spPr/>
      <dgm:t>
        <a:bodyPr/>
        <a:lstStyle/>
        <a:p>
          <a:r>
            <a:rPr lang="en-US" dirty="0"/>
            <a:t>The </a:t>
          </a:r>
          <a:r>
            <a:rPr lang="en-US" dirty="0" err="1"/>
            <a:t>Dex</a:t>
          </a:r>
          <a:r>
            <a:rPr lang="en-US" dirty="0"/>
            <a:t> Model</a:t>
          </a:r>
        </a:p>
      </dgm:t>
    </dgm:pt>
    <dgm:pt modelId="{DA1C51C5-A835-4C01-894E-A436B54B8A61}" type="parTrans" cxnId="{60306E97-2EB4-42B6-9122-FD7E4C88693F}">
      <dgm:prSet/>
      <dgm:spPr/>
      <dgm:t>
        <a:bodyPr/>
        <a:lstStyle/>
        <a:p>
          <a:endParaRPr lang="en-US"/>
        </a:p>
      </dgm:t>
    </dgm:pt>
    <dgm:pt modelId="{A783A94C-8EF3-460F-AFA1-28086C82EC20}" type="sibTrans" cxnId="{60306E97-2EB4-42B6-9122-FD7E4C88693F}">
      <dgm:prSet/>
      <dgm:spPr/>
      <dgm:t>
        <a:bodyPr/>
        <a:lstStyle/>
        <a:p>
          <a:endParaRPr lang="en-US"/>
        </a:p>
      </dgm:t>
    </dgm:pt>
    <dgm:pt modelId="{FF2D2881-9C48-47BC-A557-FA9EAE09543C}">
      <dgm:prSet/>
      <dgm:spPr/>
      <dgm:t>
        <a:bodyPr/>
        <a:lstStyle/>
        <a:p>
          <a:r>
            <a:rPr lang="en-US" dirty="0"/>
            <a:t>Provides façade to the compiler’s TL model</a:t>
          </a:r>
        </a:p>
      </dgm:t>
    </dgm:pt>
    <dgm:pt modelId="{2E330DC3-03F1-4266-BCDD-28031A93C6A4}" type="parTrans" cxnId="{372BDC4E-CE8C-485D-8E8C-46B0DF5A78C1}">
      <dgm:prSet/>
      <dgm:spPr/>
      <dgm:t>
        <a:bodyPr/>
        <a:lstStyle/>
        <a:p>
          <a:endParaRPr lang="en-US"/>
        </a:p>
      </dgm:t>
    </dgm:pt>
    <dgm:pt modelId="{61165E71-0031-4A8F-B2CE-A68F9DCE2D70}" type="sibTrans" cxnId="{372BDC4E-CE8C-485D-8E8C-46B0DF5A78C1}">
      <dgm:prSet/>
      <dgm:spPr/>
      <dgm:t>
        <a:bodyPr/>
        <a:lstStyle/>
        <a:p>
          <a:endParaRPr lang="en-US"/>
        </a:p>
      </dgm:t>
    </dgm:pt>
    <dgm:pt modelId="{65AEB29B-41EB-4FE9-961E-9BD30FD149B1}">
      <dgm:prSet/>
      <dgm:spPr/>
      <dgm:t>
        <a:bodyPr/>
        <a:lstStyle/>
        <a:p>
          <a:r>
            <a:rPr lang="en-US" dirty="0"/>
            <a:t>Linked to </a:t>
          </a:r>
          <a:r>
            <a:rPr lang="en-US" dirty="0" err="1"/>
            <a:t>Compilier’s</a:t>
          </a:r>
          <a:r>
            <a:rPr lang="en-US" dirty="0"/>
            <a:t> TL Model</a:t>
          </a:r>
        </a:p>
      </dgm:t>
    </dgm:pt>
    <dgm:pt modelId="{7C0350C1-F755-477F-85AB-FF05317211BA}" type="parTrans" cxnId="{D4EB5A27-25B2-4502-9CEF-21B954329432}">
      <dgm:prSet/>
      <dgm:spPr/>
      <dgm:t>
        <a:bodyPr/>
        <a:lstStyle/>
        <a:p>
          <a:endParaRPr lang="en-US"/>
        </a:p>
      </dgm:t>
    </dgm:pt>
    <dgm:pt modelId="{E78640E6-F954-4D4B-878E-9DC3F3E25024}" type="sibTrans" cxnId="{D4EB5A27-25B2-4502-9CEF-21B954329432}">
      <dgm:prSet/>
      <dgm:spPr/>
      <dgm:t>
        <a:bodyPr/>
        <a:lstStyle/>
        <a:p>
          <a:endParaRPr lang="en-US"/>
        </a:p>
      </dgm:t>
    </dgm:pt>
    <dgm:pt modelId="{512A53B4-071E-4A17-8DD2-B0FF963665B9}">
      <dgm:prSet custT="1"/>
      <dgm:spPr/>
      <dgm:t>
        <a:bodyPr/>
        <a:lstStyle/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/>
            <a:t>Via a listener on the TL object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D2F0842-6C64-4E0C-9C74-2ED0D33561DA}" type="parTrans" cxnId="{C8758B57-D287-4B92-B9BB-B13948DE33DF}">
      <dgm:prSet/>
      <dgm:spPr/>
      <dgm:t>
        <a:bodyPr/>
        <a:lstStyle/>
        <a:p>
          <a:endParaRPr lang="en-US"/>
        </a:p>
      </dgm:t>
    </dgm:pt>
    <dgm:pt modelId="{FA1AC4F9-1E90-472E-AC40-00970002E3C7}" type="sibTrans" cxnId="{C8758B57-D287-4B92-B9BB-B13948DE33DF}">
      <dgm:prSet/>
      <dgm:spPr/>
      <dgm:t>
        <a:bodyPr/>
        <a:lstStyle/>
        <a:p>
          <a:endParaRPr lang="en-US"/>
        </a:p>
      </dgm:t>
    </dgm:pt>
    <dgm:pt modelId="{82388383-081C-4AE2-85E7-9734B1E28954}">
      <dgm:prSet custT="1"/>
      <dgm:spPr/>
      <dgm:t>
        <a:bodyPr/>
        <a:lstStyle/>
        <a:p>
          <a:r>
            <a:rPr lang="en-US" sz="1500" kern="1200" dirty="0"/>
            <a:t>Design</a:t>
          </a:r>
          <a:endParaRPr lang="en-US" sz="15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54E4125-0C53-46A9-85DD-922B06212BFF}" type="sibTrans" cxnId="{10CC5958-8537-4C68-8111-12151700A079}">
      <dgm:prSet/>
      <dgm:spPr/>
      <dgm:t>
        <a:bodyPr/>
        <a:lstStyle/>
        <a:p>
          <a:endParaRPr lang="en-US"/>
        </a:p>
      </dgm:t>
    </dgm:pt>
    <dgm:pt modelId="{7EC7AC49-C7E9-4A0E-BE4A-FDC9D89963D0}" type="parTrans" cxnId="{10CC5958-8537-4C68-8111-12151700A079}">
      <dgm:prSet/>
      <dgm:spPr/>
      <dgm:t>
        <a:bodyPr/>
        <a:lstStyle/>
        <a:p>
          <a:endParaRPr lang="en-US"/>
        </a:p>
      </dgm:t>
    </dgm:pt>
    <dgm:pt modelId="{FD0DA029-23DC-4DF4-8D13-FE4CFC440D78}">
      <dgm:prSet custT="1"/>
      <dgm:spPr/>
      <dgm:t>
        <a:bodyPr/>
        <a:lstStyle/>
        <a:p>
          <a:pPr marL="171450" marR="0" lvl="1" indent="-171450" algn="l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Extensive use of stereotypes and stereotyped behavior</a:t>
          </a:r>
        </a:p>
      </dgm:t>
    </dgm:pt>
    <dgm:pt modelId="{D6A9D17D-0BAE-4B1B-9F44-C8B3650D0591}" type="sibTrans" cxnId="{0E05F183-6A9F-4D00-A8ED-C353CC0A8B68}">
      <dgm:prSet/>
      <dgm:spPr/>
      <dgm:t>
        <a:bodyPr/>
        <a:lstStyle/>
        <a:p>
          <a:endParaRPr lang="en-US"/>
        </a:p>
      </dgm:t>
    </dgm:pt>
    <dgm:pt modelId="{A5031B09-5992-4E5C-A903-3BC35539D63A}" type="parTrans" cxnId="{0E05F183-6A9F-4D00-A8ED-C353CC0A8B68}">
      <dgm:prSet/>
      <dgm:spPr/>
      <dgm:t>
        <a:bodyPr/>
        <a:lstStyle/>
        <a:p>
          <a:endParaRPr lang="en-US"/>
        </a:p>
      </dgm:t>
    </dgm:pt>
    <dgm:pt modelId="{DC325047-E0ED-4ECF-BADD-BD48FF20ADE3}">
      <dgm:prSet/>
      <dgm:spPr/>
      <dgm:t>
        <a:bodyPr/>
        <a:lstStyle/>
        <a:p>
          <a:r>
            <a:rPr lang="en-US" dirty="0"/>
            <a:t>All model changes use </a:t>
          </a:r>
          <a:r>
            <a:rPr lang="en-US" dirty="0" err="1"/>
            <a:t>Dex</a:t>
          </a:r>
          <a:r>
            <a:rPr lang="en-US" dirty="0"/>
            <a:t> Model APIs to change the TL Model</a:t>
          </a:r>
        </a:p>
      </dgm:t>
    </dgm:pt>
    <dgm:pt modelId="{B9871D1E-F41F-47E2-9C0D-5F5ABEABB4D9}" type="parTrans" cxnId="{70413CE9-C20C-4126-AB71-B09EFAABA053}">
      <dgm:prSet/>
      <dgm:spPr/>
      <dgm:t>
        <a:bodyPr/>
        <a:lstStyle/>
        <a:p>
          <a:endParaRPr lang="en-US"/>
        </a:p>
      </dgm:t>
    </dgm:pt>
    <dgm:pt modelId="{9B02D68E-1E2B-4904-B4A5-07BBBDD7B36D}" type="sibTrans" cxnId="{70413CE9-C20C-4126-AB71-B09EFAABA053}">
      <dgm:prSet/>
      <dgm:spPr/>
      <dgm:t>
        <a:bodyPr/>
        <a:lstStyle/>
        <a:p>
          <a:endParaRPr lang="en-US"/>
        </a:p>
      </dgm:t>
    </dgm:pt>
    <dgm:pt modelId="{C7208D76-5E0E-4733-9B99-F0704FB25182}">
      <dgm:prSet/>
      <dgm:spPr/>
      <dgm:t>
        <a:bodyPr/>
        <a:lstStyle/>
        <a:p>
          <a:r>
            <a:rPr lang="en-US" dirty="0"/>
            <a:t>Creates and maintains aggregates needed for displays</a:t>
          </a:r>
        </a:p>
      </dgm:t>
    </dgm:pt>
    <dgm:pt modelId="{5AE39232-DBB4-4423-8FE9-1B834B87D22B}" type="parTrans" cxnId="{A46F604C-18FD-4657-8C0B-3512593833CB}">
      <dgm:prSet/>
      <dgm:spPr/>
      <dgm:t>
        <a:bodyPr/>
        <a:lstStyle/>
        <a:p>
          <a:endParaRPr lang="en-US"/>
        </a:p>
      </dgm:t>
    </dgm:pt>
    <dgm:pt modelId="{A0C54839-00F2-4036-8DBE-B30B0A19FD94}" type="sibTrans" cxnId="{A46F604C-18FD-4657-8C0B-3512593833CB}">
      <dgm:prSet/>
      <dgm:spPr/>
      <dgm:t>
        <a:bodyPr/>
        <a:lstStyle/>
        <a:p>
          <a:endParaRPr lang="en-US"/>
        </a:p>
      </dgm:t>
    </dgm:pt>
    <dgm:pt modelId="{9FCD815E-1E77-4F1B-A364-AFF054162AF6}">
      <dgm:prSet custT="1"/>
      <dgm:spPr/>
      <dgm:t>
        <a:bodyPr/>
        <a:lstStyle/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Via a map in the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Otm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Model Members Manager</a:t>
          </a:r>
        </a:p>
      </dgm:t>
    </dgm:pt>
    <dgm:pt modelId="{DB34DBDC-FA1B-4553-BE7F-4F3417FB5E82}" type="parTrans" cxnId="{A3E7CA80-30FC-4992-AF97-3F8AAD07B8E7}">
      <dgm:prSet/>
      <dgm:spPr/>
      <dgm:t>
        <a:bodyPr/>
        <a:lstStyle/>
        <a:p>
          <a:endParaRPr lang="en-US"/>
        </a:p>
      </dgm:t>
    </dgm:pt>
    <dgm:pt modelId="{BA208572-EC7B-4C44-A0FC-4923FAE78478}" type="sibTrans" cxnId="{A3E7CA80-30FC-4992-AF97-3F8AAD07B8E7}">
      <dgm:prSet/>
      <dgm:spPr/>
      <dgm:t>
        <a:bodyPr/>
        <a:lstStyle/>
        <a:p>
          <a:endParaRPr lang="en-US"/>
        </a:p>
      </dgm:t>
    </dgm:pt>
    <dgm:pt modelId="{733180F5-63C7-48F3-809E-92A50CABA4E1}">
      <dgm:prSet/>
      <dgm:spPr/>
      <dgm:t>
        <a:bodyPr/>
        <a:lstStyle/>
        <a:p>
          <a:r>
            <a:rPr lang="en-US" dirty="0"/>
            <a:t>Provides façade for JavaFX widgets and </a:t>
          </a:r>
          <a:r>
            <a:rPr lang="en-US" dirty="0" err="1"/>
            <a:t>Dex</a:t>
          </a:r>
          <a:r>
            <a:rPr lang="en-US" dirty="0"/>
            <a:t> Controllers</a:t>
          </a:r>
        </a:p>
      </dgm:t>
    </dgm:pt>
    <dgm:pt modelId="{2D44943C-2332-45C6-8878-2D8C05BE8ED0}" type="parTrans" cxnId="{ED5510FF-6842-4D69-92F2-94CBA173E7EF}">
      <dgm:prSet/>
      <dgm:spPr/>
      <dgm:t>
        <a:bodyPr/>
        <a:lstStyle/>
        <a:p>
          <a:endParaRPr lang="en-US"/>
        </a:p>
      </dgm:t>
    </dgm:pt>
    <dgm:pt modelId="{04DA58C3-BFBA-4EA4-9E58-9E067FF2C1CB}" type="sibTrans" cxnId="{ED5510FF-6842-4D69-92F2-94CBA173E7EF}">
      <dgm:prSet/>
      <dgm:spPr/>
      <dgm:t>
        <a:bodyPr/>
        <a:lstStyle/>
        <a:p>
          <a:endParaRPr lang="en-US"/>
        </a:p>
      </dgm:t>
    </dgm:pt>
    <dgm:pt modelId="{22EA3D96-48A0-4950-B99B-803B4EC39D45}">
      <dgm:prSet custT="1"/>
      <dgm:spPr/>
      <dgm:t>
        <a:bodyPr/>
        <a:lstStyle/>
        <a:p>
          <a:pPr marL="171450" marR="0" lvl="1" indent="-171450" algn="l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Managers for access to objects, libraries, projects and namespaces across the model</a:t>
          </a:r>
        </a:p>
      </dgm:t>
    </dgm:pt>
    <dgm:pt modelId="{29658EF2-27AF-43C0-B4B2-285A7972D3E3}" type="parTrans" cxnId="{799BCC34-1D47-4738-B8AF-86E8997E8550}">
      <dgm:prSet/>
      <dgm:spPr/>
      <dgm:t>
        <a:bodyPr/>
        <a:lstStyle/>
        <a:p>
          <a:endParaRPr lang="en-US"/>
        </a:p>
      </dgm:t>
    </dgm:pt>
    <dgm:pt modelId="{99D4AE16-EE81-4AE1-8ADA-E86257CF49FD}" type="sibTrans" cxnId="{799BCC34-1D47-4738-B8AF-86E8997E8550}">
      <dgm:prSet/>
      <dgm:spPr/>
      <dgm:t>
        <a:bodyPr/>
        <a:lstStyle/>
        <a:p>
          <a:endParaRPr lang="en-US"/>
        </a:p>
      </dgm:t>
    </dgm:pt>
    <dgm:pt modelId="{897E5F27-4FC7-4A60-99DB-C7F658E341EB}" type="pres">
      <dgm:prSet presAssocID="{A156D174-ACBA-4B06-A415-EEE2EE541BCE}" presName="linear" presStyleCnt="0">
        <dgm:presLayoutVars>
          <dgm:dir/>
          <dgm:animLvl val="lvl"/>
          <dgm:resizeHandles val="exact"/>
        </dgm:presLayoutVars>
      </dgm:prSet>
      <dgm:spPr/>
    </dgm:pt>
    <dgm:pt modelId="{CE3ACB03-70C2-4F52-B5D5-26A8ED6CF0C0}" type="pres">
      <dgm:prSet presAssocID="{68495DC1-1FD7-4767-8F40-503ACE5A5E23}" presName="parentLin" presStyleCnt="0"/>
      <dgm:spPr/>
    </dgm:pt>
    <dgm:pt modelId="{32424E96-2296-4710-B150-F09818F1AA7A}" type="pres">
      <dgm:prSet presAssocID="{68495DC1-1FD7-4767-8F40-503ACE5A5E23}" presName="parentLeftMargin" presStyleLbl="node1" presStyleIdx="0" presStyleCnt="3"/>
      <dgm:spPr/>
    </dgm:pt>
    <dgm:pt modelId="{FD338A87-22F5-4EE4-959F-AA9BB4CA9964}" type="pres">
      <dgm:prSet presAssocID="{68495DC1-1FD7-4767-8F40-503ACE5A5E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06134B-1152-4A70-BC38-B4B34B964241}" type="pres">
      <dgm:prSet presAssocID="{68495DC1-1FD7-4767-8F40-503ACE5A5E23}" presName="negativeSpace" presStyleCnt="0"/>
      <dgm:spPr/>
    </dgm:pt>
    <dgm:pt modelId="{0235ED3F-D868-4A4A-BCAF-C650A61221C5}" type="pres">
      <dgm:prSet presAssocID="{68495DC1-1FD7-4767-8F40-503ACE5A5E23}" presName="childText" presStyleLbl="conFgAcc1" presStyleIdx="0" presStyleCnt="3">
        <dgm:presLayoutVars>
          <dgm:bulletEnabled val="1"/>
        </dgm:presLayoutVars>
      </dgm:prSet>
      <dgm:spPr/>
    </dgm:pt>
    <dgm:pt modelId="{8634EBFD-EE99-44C6-AE49-8B8956300036}" type="pres">
      <dgm:prSet presAssocID="{A783A94C-8EF3-460F-AFA1-28086C82EC20}" presName="spaceBetweenRectangles" presStyleCnt="0"/>
      <dgm:spPr/>
    </dgm:pt>
    <dgm:pt modelId="{49468F42-2D08-4AC3-BDD8-40F607C960B4}" type="pres">
      <dgm:prSet presAssocID="{65AEB29B-41EB-4FE9-961E-9BD30FD149B1}" presName="parentLin" presStyleCnt="0"/>
      <dgm:spPr/>
    </dgm:pt>
    <dgm:pt modelId="{4E516C85-38AC-47EB-BFCE-36BBA7EC7D6A}" type="pres">
      <dgm:prSet presAssocID="{65AEB29B-41EB-4FE9-961E-9BD30FD149B1}" presName="parentLeftMargin" presStyleLbl="node1" presStyleIdx="0" presStyleCnt="3"/>
      <dgm:spPr/>
    </dgm:pt>
    <dgm:pt modelId="{A89672B1-4CEB-4732-B922-33BE2A364B9E}" type="pres">
      <dgm:prSet presAssocID="{65AEB29B-41EB-4FE9-961E-9BD30FD149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8BBEDE-F8EB-4F41-AB2E-83148BAB634D}" type="pres">
      <dgm:prSet presAssocID="{65AEB29B-41EB-4FE9-961E-9BD30FD149B1}" presName="negativeSpace" presStyleCnt="0"/>
      <dgm:spPr/>
    </dgm:pt>
    <dgm:pt modelId="{43890BDA-B43F-4316-A8EB-C050691ACF30}" type="pres">
      <dgm:prSet presAssocID="{65AEB29B-41EB-4FE9-961E-9BD30FD149B1}" presName="childText" presStyleLbl="conFgAcc1" presStyleIdx="1" presStyleCnt="3">
        <dgm:presLayoutVars>
          <dgm:bulletEnabled val="1"/>
        </dgm:presLayoutVars>
      </dgm:prSet>
      <dgm:spPr/>
    </dgm:pt>
    <dgm:pt modelId="{5204AA34-E448-4B77-A508-282D4EE54BA0}" type="pres">
      <dgm:prSet presAssocID="{E78640E6-F954-4D4B-878E-9DC3F3E25024}" presName="spaceBetweenRectangles" presStyleCnt="0"/>
      <dgm:spPr/>
    </dgm:pt>
    <dgm:pt modelId="{CA5408A7-ACE3-47A0-BC0E-E7EA15454CAD}" type="pres">
      <dgm:prSet presAssocID="{82388383-081C-4AE2-85E7-9734B1E28954}" presName="parentLin" presStyleCnt="0"/>
      <dgm:spPr/>
    </dgm:pt>
    <dgm:pt modelId="{5D69180E-6061-4C38-A99D-BB0F59E11608}" type="pres">
      <dgm:prSet presAssocID="{82388383-081C-4AE2-85E7-9734B1E28954}" presName="parentLeftMargin" presStyleLbl="node1" presStyleIdx="1" presStyleCnt="3"/>
      <dgm:spPr/>
    </dgm:pt>
    <dgm:pt modelId="{2750F646-606F-4A19-A61A-403B2675759C}" type="pres">
      <dgm:prSet presAssocID="{82388383-081C-4AE2-85E7-9734B1E289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F5F627-E110-4272-BF5D-18E8B4D5C2A7}" type="pres">
      <dgm:prSet presAssocID="{82388383-081C-4AE2-85E7-9734B1E28954}" presName="negativeSpace" presStyleCnt="0"/>
      <dgm:spPr/>
    </dgm:pt>
    <dgm:pt modelId="{B03BF53C-B61D-4B0C-A41B-F65C2FEE7C0C}" type="pres">
      <dgm:prSet presAssocID="{82388383-081C-4AE2-85E7-9734B1E289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B2AEE05-62E8-4609-9E40-E8134BC104AF}" type="presOf" srcId="{68495DC1-1FD7-4767-8F40-503ACE5A5E23}" destId="{FD338A87-22F5-4EE4-959F-AA9BB4CA9964}" srcOrd="1" destOrd="0" presId="urn:microsoft.com/office/officeart/2005/8/layout/list1"/>
    <dgm:cxn modelId="{4EA56009-7FB4-42D9-850D-0BB5E388E10C}" type="presOf" srcId="{82388383-081C-4AE2-85E7-9734B1E28954}" destId="{2750F646-606F-4A19-A61A-403B2675759C}" srcOrd="1" destOrd="0" presId="urn:microsoft.com/office/officeart/2005/8/layout/list1"/>
    <dgm:cxn modelId="{09131D20-D5A4-4E36-BBD8-A1DC00B953A7}" type="presOf" srcId="{C7208D76-5E0E-4733-9B99-F0704FB25182}" destId="{0235ED3F-D868-4A4A-BCAF-C650A61221C5}" srcOrd="0" destOrd="3" presId="urn:microsoft.com/office/officeart/2005/8/layout/list1"/>
    <dgm:cxn modelId="{D4EB5A27-25B2-4502-9CEF-21B954329432}" srcId="{A156D174-ACBA-4B06-A415-EEE2EE541BCE}" destId="{65AEB29B-41EB-4FE9-961E-9BD30FD149B1}" srcOrd="1" destOrd="0" parTransId="{7C0350C1-F755-477F-85AB-FF05317211BA}" sibTransId="{E78640E6-F954-4D4B-878E-9DC3F3E25024}"/>
    <dgm:cxn modelId="{DAD27132-B3F7-474D-90A6-024199E364FA}" type="presOf" srcId="{65AEB29B-41EB-4FE9-961E-9BD30FD149B1}" destId="{A89672B1-4CEB-4732-B922-33BE2A364B9E}" srcOrd="1" destOrd="0" presId="urn:microsoft.com/office/officeart/2005/8/layout/list1"/>
    <dgm:cxn modelId="{799BCC34-1D47-4738-B8AF-86E8997E8550}" srcId="{82388383-081C-4AE2-85E7-9734B1E28954}" destId="{22EA3D96-48A0-4950-B99B-803B4EC39D45}" srcOrd="1" destOrd="0" parTransId="{29658EF2-27AF-43C0-B4B2-285A7972D3E3}" sibTransId="{99D4AE16-EE81-4AE1-8ADA-E86257CF49FD}"/>
    <dgm:cxn modelId="{90783D61-5399-4605-9879-7FA7082114DC}" type="presOf" srcId="{65AEB29B-41EB-4FE9-961E-9BD30FD149B1}" destId="{4E516C85-38AC-47EB-BFCE-36BBA7EC7D6A}" srcOrd="0" destOrd="0" presId="urn:microsoft.com/office/officeart/2005/8/layout/list1"/>
    <dgm:cxn modelId="{E4950E66-C2DE-4B86-B68B-2695870401F8}" type="presOf" srcId="{FD0DA029-23DC-4DF4-8D13-FE4CFC440D78}" destId="{B03BF53C-B61D-4B0C-A41B-F65C2FEE7C0C}" srcOrd="0" destOrd="0" presId="urn:microsoft.com/office/officeart/2005/8/layout/list1"/>
    <dgm:cxn modelId="{E130C366-C160-43DE-8050-88E459058555}" type="presOf" srcId="{22EA3D96-48A0-4950-B99B-803B4EC39D45}" destId="{B03BF53C-B61D-4B0C-A41B-F65C2FEE7C0C}" srcOrd="0" destOrd="1" presId="urn:microsoft.com/office/officeart/2005/8/layout/list1"/>
    <dgm:cxn modelId="{A46F604C-18FD-4657-8C0B-3512593833CB}" srcId="{733180F5-63C7-48F3-809E-92A50CABA4E1}" destId="{C7208D76-5E0E-4733-9B99-F0704FB25182}" srcOrd="0" destOrd="0" parTransId="{5AE39232-DBB4-4423-8FE9-1B834B87D22B}" sibTransId="{A0C54839-00F2-4036-8DBE-B30B0A19FD94}"/>
    <dgm:cxn modelId="{372BDC4E-CE8C-485D-8E8C-46B0DF5A78C1}" srcId="{68495DC1-1FD7-4767-8F40-503ACE5A5E23}" destId="{FF2D2881-9C48-47BC-A557-FA9EAE09543C}" srcOrd="0" destOrd="0" parTransId="{2E330DC3-03F1-4266-BCDD-28031A93C6A4}" sibTransId="{61165E71-0031-4A8F-B2CE-A68F9DCE2D70}"/>
    <dgm:cxn modelId="{C8758B57-D287-4B92-B9BB-B13948DE33DF}" srcId="{65AEB29B-41EB-4FE9-961E-9BD30FD149B1}" destId="{512A53B4-071E-4A17-8DD2-B0FF963665B9}" srcOrd="0" destOrd="0" parTransId="{4D2F0842-6C64-4E0C-9C74-2ED0D33561DA}" sibTransId="{FA1AC4F9-1E90-472E-AC40-00970002E3C7}"/>
    <dgm:cxn modelId="{10CC5958-8537-4C68-8111-12151700A079}" srcId="{A156D174-ACBA-4B06-A415-EEE2EE541BCE}" destId="{82388383-081C-4AE2-85E7-9734B1E28954}" srcOrd="2" destOrd="0" parTransId="{7EC7AC49-C7E9-4A0E-BE4A-FDC9D89963D0}" sibTransId="{254E4125-0C53-46A9-85DD-922B06212BFF}"/>
    <dgm:cxn modelId="{A3E7CA80-30FC-4992-AF97-3F8AAD07B8E7}" srcId="{65AEB29B-41EB-4FE9-961E-9BD30FD149B1}" destId="{9FCD815E-1E77-4F1B-A364-AFF054162AF6}" srcOrd="1" destOrd="0" parTransId="{DB34DBDC-FA1B-4553-BE7F-4F3417FB5E82}" sibTransId="{BA208572-EC7B-4C44-A0FC-4923FAE78478}"/>
    <dgm:cxn modelId="{0E05F183-6A9F-4D00-A8ED-C353CC0A8B68}" srcId="{82388383-081C-4AE2-85E7-9734B1E28954}" destId="{FD0DA029-23DC-4DF4-8D13-FE4CFC440D78}" srcOrd="0" destOrd="0" parTransId="{A5031B09-5992-4E5C-A903-3BC35539D63A}" sibTransId="{D6A9D17D-0BAE-4B1B-9F44-C8B3650D0591}"/>
    <dgm:cxn modelId="{B4D42A84-E3E9-4F7B-9BDF-CA4489A33CBB}" type="presOf" srcId="{733180F5-63C7-48F3-809E-92A50CABA4E1}" destId="{0235ED3F-D868-4A4A-BCAF-C650A61221C5}" srcOrd="0" destOrd="2" presId="urn:microsoft.com/office/officeart/2005/8/layout/list1"/>
    <dgm:cxn modelId="{0CAE7796-B31D-44F5-8D0B-AF61993191E6}" type="presOf" srcId="{512A53B4-071E-4A17-8DD2-B0FF963665B9}" destId="{43890BDA-B43F-4316-A8EB-C050691ACF30}" srcOrd="0" destOrd="0" presId="urn:microsoft.com/office/officeart/2005/8/layout/list1"/>
    <dgm:cxn modelId="{60306E97-2EB4-42B6-9122-FD7E4C88693F}" srcId="{A156D174-ACBA-4B06-A415-EEE2EE541BCE}" destId="{68495DC1-1FD7-4767-8F40-503ACE5A5E23}" srcOrd="0" destOrd="0" parTransId="{DA1C51C5-A835-4C01-894E-A436B54B8A61}" sibTransId="{A783A94C-8EF3-460F-AFA1-28086C82EC20}"/>
    <dgm:cxn modelId="{43EA2E98-9643-4328-B2E3-98CF70BA7A32}" type="presOf" srcId="{FF2D2881-9C48-47BC-A557-FA9EAE09543C}" destId="{0235ED3F-D868-4A4A-BCAF-C650A61221C5}" srcOrd="0" destOrd="0" presId="urn:microsoft.com/office/officeart/2005/8/layout/list1"/>
    <dgm:cxn modelId="{3EBF4D9B-AD95-4B15-A8BF-607DB33D41CC}" type="presOf" srcId="{DC325047-E0ED-4ECF-BADD-BD48FF20ADE3}" destId="{0235ED3F-D868-4A4A-BCAF-C650A61221C5}" srcOrd="0" destOrd="1" presId="urn:microsoft.com/office/officeart/2005/8/layout/list1"/>
    <dgm:cxn modelId="{4D0801AC-BBB7-4017-B69E-B8138B48B7B0}" type="presOf" srcId="{9FCD815E-1E77-4F1B-A364-AFF054162AF6}" destId="{43890BDA-B43F-4316-A8EB-C050691ACF30}" srcOrd="0" destOrd="1" presId="urn:microsoft.com/office/officeart/2005/8/layout/list1"/>
    <dgm:cxn modelId="{88D604D6-BFC5-4FB8-9ABA-027C4B793167}" type="presOf" srcId="{68495DC1-1FD7-4767-8F40-503ACE5A5E23}" destId="{32424E96-2296-4710-B150-F09818F1AA7A}" srcOrd="0" destOrd="0" presId="urn:microsoft.com/office/officeart/2005/8/layout/list1"/>
    <dgm:cxn modelId="{16155FE6-8C32-4B10-9D7A-574D5840CE49}" type="presOf" srcId="{82388383-081C-4AE2-85E7-9734B1E28954}" destId="{5D69180E-6061-4C38-A99D-BB0F59E11608}" srcOrd="0" destOrd="0" presId="urn:microsoft.com/office/officeart/2005/8/layout/list1"/>
    <dgm:cxn modelId="{FCD11AE8-AC88-4173-92BD-08D2DA541B7C}" type="presOf" srcId="{A156D174-ACBA-4B06-A415-EEE2EE541BCE}" destId="{897E5F27-4FC7-4A60-99DB-C7F658E341EB}" srcOrd="0" destOrd="0" presId="urn:microsoft.com/office/officeart/2005/8/layout/list1"/>
    <dgm:cxn modelId="{70413CE9-C20C-4126-AB71-B09EFAABA053}" srcId="{FF2D2881-9C48-47BC-A557-FA9EAE09543C}" destId="{DC325047-E0ED-4ECF-BADD-BD48FF20ADE3}" srcOrd="0" destOrd="0" parTransId="{B9871D1E-F41F-47E2-9C0D-5F5ABEABB4D9}" sibTransId="{9B02D68E-1E2B-4904-B4A5-07BBBDD7B36D}"/>
    <dgm:cxn modelId="{ED5510FF-6842-4D69-92F2-94CBA173E7EF}" srcId="{68495DC1-1FD7-4767-8F40-503ACE5A5E23}" destId="{733180F5-63C7-48F3-809E-92A50CABA4E1}" srcOrd="1" destOrd="0" parTransId="{2D44943C-2332-45C6-8878-2D8C05BE8ED0}" sibTransId="{04DA58C3-BFBA-4EA4-9E58-9E067FF2C1CB}"/>
    <dgm:cxn modelId="{87D59F41-7F7D-4950-BC62-74324527AC0A}" type="presParOf" srcId="{897E5F27-4FC7-4A60-99DB-C7F658E341EB}" destId="{CE3ACB03-70C2-4F52-B5D5-26A8ED6CF0C0}" srcOrd="0" destOrd="0" presId="urn:microsoft.com/office/officeart/2005/8/layout/list1"/>
    <dgm:cxn modelId="{AC9468A8-772B-4CBC-840E-4C62C2B90EA5}" type="presParOf" srcId="{CE3ACB03-70C2-4F52-B5D5-26A8ED6CF0C0}" destId="{32424E96-2296-4710-B150-F09818F1AA7A}" srcOrd="0" destOrd="0" presId="urn:microsoft.com/office/officeart/2005/8/layout/list1"/>
    <dgm:cxn modelId="{80CBC509-DFB1-45DF-BED5-4E186589881C}" type="presParOf" srcId="{CE3ACB03-70C2-4F52-B5D5-26A8ED6CF0C0}" destId="{FD338A87-22F5-4EE4-959F-AA9BB4CA9964}" srcOrd="1" destOrd="0" presId="urn:microsoft.com/office/officeart/2005/8/layout/list1"/>
    <dgm:cxn modelId="{C0DC45F5-D096-488D-862B-370D54170D1B}" type="presParOf" srcId="{897E5F27-4FC7-4A60-99DB-C7F658E341EB}" destId="{7306134B-1152-4A70-BC38-B4B34B964241}" srcOrd="1" destOrd="0" presId="urn:microsoft.com/office/officeart/2005/8/layout/list1"/>
    <dgm:cxn modelId="{01A501EA-AFFC-461A-80A1-71E0ED674752}" type="presParOf" srcId="{897E5F27-4FC7-4A60-99DB-C7F658E341EB}" destId="{0235ED3F-D868-4A4A-BCAF-C650A61221C5}" srcOrd="2" destOrd="0" presId="urn:microsoft.com/office/officeart/2005/8/layout/list1"/>
    <dgm:cxn modelId="{CF61D835-F70A-442C-BD69-4D5721ECA7E9}" type="presParOf" srcId="{897E5F27-4FC7-4A60-99DB-C7F658E341EB}" destId="{8634EBFD-EE99-44C6-AE49-8B8956300036}" srcOrd="3" destOrd="0" presId="urn:microsoft.com/office/officeart/2005/8/layout/list1"/>
    <dgm:cxn modelId="{C0CE645D-1B2A-4F10-9EC2-825E16392743}" type="presParOf" srcId="{897E5F27-4FC7-4A60-99DB-C7F658E341EB}" destId="{49468F42-2D08-4AC3-BDD8-40F607C960B4}" srcOrd="4" destOrd="0" presId="urn:microsoft.com/office/officeart/2005/8/layout/list1"/>
    <dgm:cxn modelId="{619ED8D0-36D7-4AAD-B324-8EB2865B42CA}" type="presParOf" srcId="{49468F42-2D08-4AC3-BDD8-40F607C960B4}" destId="{4E516C85-38AC-47EB-BFCE-36BBA7EC7D6A}" srcOrd="0" destOrd="0" presId="urn:microsoft.com/office/officeart/2005/8/layout/list1"/>
    <dgm:cxn modelId="{E7AFE869-EC13-483A-B336-02810BA3FDF1}" type="presParOf" srcId="{49468F42-2D08-4AC3-BDD8-40F607C960B4}" destId="{A89672B1-4CEB-4732-B922-33BE2A364B9E}" srcOrd="1" destOrd="0" presId="urn:microsoft.com/office/officeart/2005/8/layout/list1"/>
    <dgm:cxn modelId="{3D7A6F74-7B20-4586-B235-F3319AA31224}" type="presParOf" srcId="{897E5F27-4FC7-4A60-99DB-C7F658E341EB}" destId="{4E8BBEDE-F8EB-4F41-AB2E-83148BAB634D}" srcOrd="5" destOrd="0" presId="urn:microsoft.com/office/officeart/2005/8/layout/list1"/>
    <dgm:cxn modelId="{CC2CCED7-F53C-42E6-9C8E-9FEFCAD2E365}" type="presParOf" srcId="{897E5F27-4FC7-4A60-99DB-C7F658E341EB}" destId="{43890BDA-B43F-4316-A8EB-C050691ACF30}" srcOrd="6" destOrd="0" presId="urn:microsoft.com/office/officeart/2005/8/layout/list1"/>
    <dgm:cxn modelId="{9A60D9DF-C6C4-45AF-832B-FD191A723EEA}" type="presParOf" srcId="{897E5F27-4FC7-4A60-99DB-C7F658E341EB}" destId="{5204AA34-E448-4B77-A508-282D4EE54BA0}" srcOrd="7" destOrd="0" presId="urn:microsoft.com/office/officeart/2005/8/layout/list1"/>
    <dgm:cxn modelId="{F1C6C6A7-FBD2-4715-8B65-562F03D070EF}" type="presParOf" srcId="{897E5F27-4FC7-4A60-99DB-C7F658E341EB}" destId="{CA5408A7-ACE3-47A0-BC0E-E7EA15454CAD}" srcOrd="8" destOrd="0" presId="urn:microsoft.com/office/officeart/2005/8/layout/list1"/>
    <dgm:cxn modelId="{3104AD8B-1824-4393-B448-622EFC596331}" type="presParOf" srcId="{CA5408A7-ACE3-47A0-BC0E-E7EA15454CAD}" destId="{5D69180E-6061-4C38-A99D-BB0F59E11608}" srcOrd="0" destOrd="0" presId="urn:microsoft.com/office/officeart/2005/8/layout/list1"/>
    <dgm:cxn modelId="{24B36C57-F799-4FC6-904E-5E32697068BB}" type="presParOf" srcId="{CA5408A7-ACE3-47A0-BC0E-E7EA15454CAD}" destId="{2750F646-606F-4A19-A61A-403B2675759C}" srcOrd="1" destOrd="0" presId="urn:microsoft.com/office/officeart/2005/8/layout/list1"/>
    <dgm:cxn modelId="{5656C950-93A6-4100-A2F1-4D05DBF4E1FE}" type="presParOf" srcId="{897E5F27-4FC7-4A60-99DB-C7F658E341EB}" destId="{4FF5F627-E110-4272-BF5D-18E8B4D5C2A7}" srcOrd="9" destOrd="0" presId="urn:microsoft.com/office/officeart/2005/8/layout/list1"/>
    <dgm:cxn modelId="{173477D5-AA53-4CAF-9178-F6AFBC80613E}" type="presParOf" srcId="{897E5F27-4FC7-4A60-99DB-C7F658E341EB}" destId="{B03BF53C-B61D-4B0C-A41B-F65C2FEE7C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7C2EB4-4FCF-4D51-AF06-CE92DEBF0297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E1213-5A80-4F22-919A-72C82D23E1AC}">
      <dgm:prSet phldrT="[Text]"/>
      <dgm:spPr/>
      <dgm:t>
        <a:bodyPr/>
        <a:lstStyle/>
        <a:p>
          <a:r>
            <a:rPr lang="en-US" dirty="0"/>
            <a:t>Project Item</a:t>
          </a:r>
        </a:p>
      </dgm:t>
    </dgm:pt>
    <dgm:pt modelId="{02D98BF2-2F6F-427F-8C32-24294EB11B41}" type="parTrans" cxnId="{449A6E7C-9DB8-474E-9A85-5E0FD313A7AB}">
      <dgm:prSet/>
      <dgm:spPr/>
      <dgm:t>
        <a:bodyPr/>
        <a:lstStyle/>
        <a:p>
          <a:endParaRPr lang="en-US"/>
        </a:p>
      </dgm:t>
    </dgm:pt>
    <dgm:pt modelId="{EB6CBD6B-B144-4AB8-AB8C-15C994F75847}" type="sibTrans" cxnId="{449A6E7C-9DB8-474E-9A85-5E0FD313A7AB}">
      <dgm:prSet/>
      <dgm:spPr/>
      <dgm:t>
        <a:bodyPr/>
        <a:lstStyle/>
        <a:p>
          <a:endParaRPr lang="en-US"/>
        </a:p>
      </dgm:t>
    </dgm:pt>
    <dgm:pt modelId="{8DF9D183-001F-4916-BF0D-A7F87DD1A015}">
      <dgm:prSet phldrT="[Text]"/>
      <dgm:spPr/>
      <dgm:t>
        <a:bodyPr/>
        <a:lstStyle/>
        <a:p>
          <a:r>
            <a:rPr lang="en-US" dirty="0"/>
            <a:t>Abstract Library</a:t>
          </a:r>
        </a:p>
      </dgm:t>
    </dgm:pt>
    <dgm:pt modelId="{6911A66E-7D3D-44B5-A6ED-AA316CE752FF}" type="parTrans" cxnId="{0963991B-59F0-4B5A-AA7A-E5BD8FC19977}">
      <dgm:prSet/>
      <dgm:spPr/>
      <dgm:t>
        <a:bodyPr/>
        <a:lstStyle/>
        <a:p>
          <a:endParaRPr lang="en-US"/>
        </a:p>
      </dgm:t>
    </dgm:pt>
    <dgm:pt modelId="{00A6382F-9C2D-4983-AF7B-291B9741F229}" type="sibTrans" cxnId="{0963991B-59F0-4B5A-AA7A-E5BD8FC19977}">
      <dgm:prSet/>
      <dgm:spPr/>
      <dgm:t>
        <a:bodyPr/>
        <a:lstStyle/>
        <a:p>
          <a:endParaRPr lang="en-US"/>
        </a:p>
      </dgm:t>
    </dgm:pt>
    <dgm:pt modelId="{5CFB9BA5-D2B1-42C1-BCC7-A736C93F5A5F}">
      <dgm:prSet phldrT="[Text]"/>
      <dgm:spPr/>
      <dgm:t>
        <a:bodyPr/>
        <a:lstStyle/>
        <a:p>
          <a:r>
            <a:rPr lang="en-US" dirty="0"/>
            <a:t>TL Library</a:t>
          </a:r>
        </a:p>
      </dgm:t>
    </dgm:pt>
    <dgm:pt modelId="{C1133D23-A147-48D1-8A03-31275F05B4EB}" type="parTrans" cxnId="{9D5678E2-463E-4903-A868-7E611CC56A63}">
      <dgm:prSet/>
      <dgm:spPr/>
      <dgm:t>
        <a:bodyPr/>
        <a:lstStyle/>
        <a:p>
          <a:endParaRPr lang="en-US"/>
        </a:p>
      </dgm:t>
    </dgm:pt>
    <dgm:pt modelId="{010E7BAB-77E0-4378-ACD0-0335288A50F0}" type="sibTrans" cxnId="{9D5678E2-463E-4903-A868-7E611CC56A63}">
      <dgm:prSet/>
      <dgm:spPr/>
      <dgm:t>
        <a:bodyPr/>
        <a:lstStyle/>
        <a:p>
          <a:endParaRPr lang="en-US"/>
        </a:p>
      </dgm:t>
    </dgm:pt>
    <dgm:pt modelId="{F96DC760-C0AE-48FE-91B0-280C1EAE1484}">
      <dgm:prSet phldrT="[Text]"/>
      <dgm:spPr/>
      <dgm:t>
        <a:bodyPr/>
        <a:lstStyle/>
        <a:p>
          <a:r>
            <a:rPr lang="en-US" dirty="0"/>
            <a:t>OTM Library</a:t>
          </a:r>
        </a:p>
      </dgm:t>
    </dgm:pt>
    <dgm:pt modelId="{E9C97AE8-851A-4AA7-994F-09A7B7CB119F}" type="parTrans" cxnId="{BF96DAC2-8C02-45E1-A56D-3AFA2C7B3AAB}">
      <dgm:prSet/>
      <dgm:spPr/>
      <dgm:t>
        <a:bodyPr/>
        <a:lstStyle/>
        <a:p>
          <a:endParaRPr lang="en-US"/>
        </a:p>
      </dgm:t>
    </dgm:pt>
    <dgm:pt modelId="{8D7AB044-DA47-45D5-8AC1-DC692A6D57FC}" type="sibTrans" cxnId="{BF96DAC2-8C02-45E1-A56D-3AFA2C7B3AAB}">
      <dgm:prSet/>
      <dgm:spPr/>
      <dgm:t>
        <a:bodyPr/>
        <a:lstStyle/>
        <a:p>
          <a:endParaRPr lang="en-US"/>
        </a:p>
      </dgm:t>
    </dgm:pt>
    <dgm:pt modelId="{16F336F8-606F-4B4E-9F8E-B8B0A1F433AD}" type="pres">
      <dgm:prSet presAssocID="{9F7C2EB4-4FCF-4D51-AF06-CE92DEBF0297}" presName="Name0" presStyleCnt="0">
        <dgm:presLayoutVars>
          <dgm:chMax val="4"/>
          <dgm:resizeHandles val="exact"/>
        </dgm:presLayoutVars>
      </dgm:prSet>
      <dgm:spPr/>
    </dgm:pt>
    <dgm:pt modelId="{0FA6AC70-CBEF-4476-9BD1-48FB4DA40240}" type="pres">
      <dgm:prSet presAssocID="{9F7C2EB4-4FCF-4D51-AF06-CE92DEBF0297}" presName="ellipse" presStyleLbl="trBgShp" presStyleIdx="0" presStyleCnt="1"/>
      <dgm:spPr/>
    </dgm:pt>
    <dgm:pt modelId="{95553B3B-B393-4CDB-BE3A-F32B3D1B45CC}" type="pres">
      <dgm:prSet presAssocID="{9F7C2EB4-4FCF-4D51-AF06-CE92DEBF0297}" presName="arrow1" presStyleLbl="fgShp" presStyleIdx="0" presStyleCnt="1"/>
      <dgm:spPr/>
    </dgm:pt>
    <dgm:pt modelId="{3A982A81-FCA1-4CB3-A879-F2A507CD6C9C}" type="pres">
      <dgm:prSet presAssocID="{9F7C2EB4-4FCF-4D51-AF06-CE92DEBF0297}" presName="rectangle" presStyleLbl="revTx" presStyleIdx="0" presStyleCnt="1">
        <dgm:presLayoutVars>
          <dgm:bulletEnabled val="1"/>
        </dgm:presLayoutVars>
      </dgm:prSet>
      <dgm:spPr/>
    </dgm:pt>
    <dgm:pt modelId="{F1A8802B-82AB-413E-8ED5-0A71F24911A6}" type="pres">
      <dgm:prSet presAssocID="{8DF9D183-001F-4916-BF0D-A7F87DD1A015}" presName="item1" presStyleLbl="node1" presStyleIdx="0" presStyleCnt="3">
        <dgm:presLayoutVars>
          <dgm:bulletEnabled val="1"/>
        </dgm:presLayoutVars>
      </dgm:prSet>
      <dgm:spPr/>
    </dgm:pt>
    <dgm:pt modelId="{C6433F61-A139-4D2B-BB01-68E4BF6071E4}" type="pres">
      <dgm:prSet presAssocID="{5CFB9BA5-D2B1-42C1-BCC7-A736C93F5A5F}" presName="item2" presStyleLbl="node1" presStyleIdx="1" presStyleCnt="3">
        <dgm:presLayoutVars>
          <dgm:bulletEnabled val="1"/>
        </dgm:presLayoutVars>
      </dgm:prSet>
      <dgm:spPr/>
    </dgm:pt>
    <dgm:pt modelId="{F61ADF13-1BA6-4781-B3C6-B097FF13E1C9}" type="pres">
      <dgm:prSet presAssocID="{F96DC760-C0AE-48FE-91B0-280C1EAE1484}" presName="item3" presStyleLbl="node1" presStyleIdx="2" presStyleCnt="3">
        <dgm:presLayoutVars>
          <dgm:bulletEnabled val="1"/>
        </dgm:presLayoutVars>
      </dgm:prSet>
      <dgm:spPr/>
    </dgm:pt>
    <dgm:pt modelId="{6077DC01-6157-4425-911D-07A0A80A0CD1}" type="pres">
      <dgm:prSet presAssocID="{9F7C2EB4-4FCF-4D51-AF06-CE92DEBF0297}" presName="funnel" presStyleLbl="trAlignAcc1" presStyleIdx="0" presStyleCnt="1"/>
      <dgm:spPr/>
    </dgm:pt>
  </dgm:ptLst>
  <dgm:cxnLst>
    <dgm:cxn modelId="{DA6EB405-75EA-470B-8372-EA29FB5A74FB}" type="presOf" srcId="{8DF9D183-001F-4916-BF0D-A7F87DD1A015}" destId="{C6433F61-A139-4D2B-BB01-68E4BF6071E4}" srcOrd="0" destOrd="0" presId="urn:microsoft.com/office/officeart/2005/8/layout/funnel1"/>
    <dgm:cxn modelId="{0963991B-59F0-4B5A-AA7A-E5BD8FC19977}" srcId="{9F7C2EB4-4FCF-4D51-AF06-CE92DEBF0297}" destId="{8DF9D183-001F-4916-BF0D-A7F87DD1A015}" srcOrd="1" destOrd="0" parTransId="{6911A66E-7D3D-44B5-A6ED-AA316CE752FF}" sibTransId="{00A6382F-9C2D-4983-AF7B-291B9741F229}"/>
    <dgm:cxn modelId="{B352E94D-35BA-4B43-AA54-70C379CEAE75}" type="presOf" srcId="{9F7C2EB4-4FCF-4D51-AF06-CE92DEBF0297}" destId="{16F336F8-606F-4B4E-9F8E-B8B0A1F433AD}" srcOrd="0" destOrd="0" presId="urn:microsoft.com/office/officeart/2005/8/layout/funnel1"/>
    <dgm:cxn modelId="{925BCE72-5895-43A8-9526-7D52C8F6B245}" type="presOf" srcId="{5CFB9BA5-D2B1-42C1-BCC7-A736C93F5A5F}" destId="{F1A8802B-82AB-413E-8ED5-0A71F24911A6}" srcOrd="0" destOrd="0" presId="urn:microsoft.com/office/officeart/2005/8/layout/funnel1"/>
    <dgm:cxn modelId="{90AB7F76-1B40-401E-A779-56CED0900867}" type="presOf" srcId="{F96DC760-C0AE-48FE-91B0-280C1EAE1484}" destId="{3A982A81-FCA1-4CB3-A879-F2A507CD6C9C}" srcOrd="0" destOrd="0" presId="urn:microsoft.com/office/officeart/2005/8/layout/funnel1"/>
    <dgm:cxn modelId="{449A6E7C-9DB8-474E-9A85-5E0FD313A7AB}" srcId="{9F7C2EB4-4FCF-4D51-AF06-CE92DEBF0297}" destId="{77CE1213-5A80-4F22-919A-72C82D23E1AC}" srcOrd="0" destOrd="0" parTransId="{02D98BF2-2F6F-427F-8C32-24294EB11B41}" sibTransId="{EB6CBD6B-B144-4AB8-AB8C-15C994F75847}"/>
    <dgm:cxn modelId="{05AF969B-CEB8-4264-BF7E-FF5B1E3B54D4}" type="presOf" srcId="{77CE1213-5A80-4F22-919A-72C82D23E1AC}" destId="{F61ADF13-1BA6-4781-B3C6-B097FF13E1C9}" srcOrd="0" destOrd="0" presId="urn:microsoft.com/office/officeart/2005/8/layout/funnel1"/>
    <dgm:cxn modelId="{BF96DAC2-8C02-45E1-A56D-3AFA2C7B3AAB}" srcId="{9F7C2EB4-4FCF-4D51-AF06-CE92DEBF0297}" destId="{F96DC760-C0AE-48FE-91B0-280C1EAE1484}" srcOrd="3" destOrd="0" parTransId="{E9C97AE8-851A-4AA7-994F-09A7B7CB119F}" sibTransId="{8D7AB044-DA47-45D5-8AC1-DC692A6D57FC}"/>
    <dgm:cxn modelId="{9D5678E2-463E-4903-A868-7E611CC56A63}" srcId="{9F7C2EB4-4FCF-4D51-AF06-CE92DEBF0297}" destId="{5CFB9BA5-D2B1-42C1-BCC7-A736C93F5A5F}" srcOrd="2" destOrd="0" parTransId="{C1133D23-A147-48D1-8A03-31275F05B4EB}" sibTransId="{010E7BAB-77E0-4378-ACD0-0335288A50F0}"/>
    <dgm:cxn modelId="{F595803F-8900-4326-AE31-BBD9D65CBEC3}" type="presParOf" srcId="{16F336F8-606F-4B4E-9F8E-B8B0A1F433AD}" destId="{0FA6AC70-CBEF-4476-9BD1-48FB4DA40240}" srcOrd="0" destOrd="0" presId="urn:microsoft.com/office/officeart/2005/8/layout/funnel1"/>
    <dgm:cxn modelId="{1DB9F9D6-A528-4509-8C62-2CCBCD74C533}" type="presParOf" srcId="{16F336F8-606F-4B4E-9F8E-B8B0A1F433AD}" destId="{95553B3B-B393-4CDB-BE3A-F32B3D1B45CC}" srcOrd="1" destOrd="0" presId="urn:microsoft.com/office/officeart/2005/8/layout/funnel1"/>
    <dgm:cxn modelId="{DFC75265-1338-47EE-B570-E9C52B9F0C7F}" type="presParOf" srcId="{16F336F8-606F-4B4E-9F8E-B8B0A1F433AD}" destId="{3A982A81-FCA1-4CB3-A879-F2A507CD6C9C}" srcOrd="2" destOrd="0" presId="urn:microsoft.com/office/officeart/2005/8/layout/funnel1"/>
    <dgm:cxn modelId="{14ECA7F4-C4BE-4D3F-AA7D-F2D06DD74638}" type="presParOf" srcId="{16F336F8-606F-4B4E-9F8E-B8B0A1F433AD}" destId="{F1A8802B-82AB-413E-8ED5-0A71F24911A6}" srcOrd="3" destOrd="0" presId="urn:microsoft.com/office/officeart/2005/8/layout/funnel1"/>
    <dgm:cxn modelId="{CEDC3728-4343-4A8E-B2D6-277E7EA607D7}" type="presParOf" srcId="{16F336F8-606F-4B4E-9F8E-B8B0A1F433AD}" destId="{C6433F61-A139-4D2B-BB01-68E4BF6071E4}" srcOrd="4" destOrd="0" presId="urn:microsoft.com/office/officeart/2005/8/layout/funnel1"/>
    <dgm:cxn modelId="{8015A764-702E-4B36-9454-C9F1A7BAFE88}" type="presParOf" srcId="{16F336F8-606F-4B4E-9F8E-B8B0A1F433AD}" destId="{F61ADF13-1BA6-4781-B3C6-B097FF13E1C9}" srcOrd="5" destOrd="0" presId="urn:microsoft.com/office/officeart/2005/8/layout/funnel1"/>
    <dgm:cxn modelId="{79D030BE-CDDF-42EC-A96E-66AEF7122118}" type="presParOf" srcId="{16F336F8-606F-4B4E-9F8E-B8B0A1F433AD}" destId="{6077DC01-6157-4425-911D-07A0A80A0CD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7C2EB4-4FCF-4D51-AF06-CE92DEBF0297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E1213-5A80-4F22-919A-72C82D23E1AC}">
      <dgm:prSet phldrT="[Text]"/>
      <dgm:spPr/>
      <dgm:t>
        <a:bodyPr/>
        <a:lstStyle/>
        <a:p>
          <a:r>
            <a:rPr lang="en-US" dirty="0"/>
            <a:t>TL Library Member</a:t>
          </a:r>
        </a:p>
      </dgm:t>
    </dgm:pt>
    <dgm:pt modelId="{02D98BF2-2F6F-427F-8C32-24294EB11B41}" type="parTrans" cxnId="{449A6E7C-9DB8-474E-9A85-5E0FD313A7AB}">
      <dgm:prSet/>
      <dgm:spPr/>
      <dgm:t>
        <a:bodyPr/>
        <a:lstStyle/>
        <a:p>
          <a:endParaRPr lang="en-US"/>
        </a:p>
      </dgm:t>
    </dgm:pt>
    <dgm:pt modelId="{EB6CBD6B-B144-4AB8-AB8C-15C994F75847}" type="sibTrans" cxnId="{449A6E7C-9DB8-474E-9A85-5E0FD313A7AB}">
      <dgm:prSet/>
      <dgm:spPr/>
      <dgm:t>
        <a:bodyPr/>
        <a:lstStyle/>
        <a:p>
          <a:endParaRPr lang="en-US"/>
        </a:p>
      </dgm:t>
    </dgm:pt>
    <dgm:pt modelId="{F96DC760-C0AE-48FE-91B0-280C1EAE1484}">
      <dgm:prSet phldrT="[Text]"/>
      <dgm:spPr/>
      <dgm:t>
        <a:bodyPr/>
        <a:lstStyle/>
        <a:p>
          <a:r>
            <a:rPr lang="en-US" dirty="0"/>
            <a:t>OTM Library Member</a:t>
          </a:r>
        </a:p>
      </dgm:t>
    </dgm:pt>
    <dgm:pt modelId="{E9C97AE8-851A-4AA7-994F-09A7B7CB119F}" type="parTrans" cxnId="{BF96DAC2-8C02-45E1-A56D-3AFA2C7B3AAB}">
      <dgm:prSet/>
      <dgm:spPr/>
      <dgm:t>
        <a:bodyPr/>
        <a:lstStyle/>
        <a:p>
          <a:endParaRPr lang="en-US"/>
        </a:p>
      </dgm:t>
    </dgm:pt>
    <dgm:pt modelId="{8D7AB044-DA47-45D5-8AC1-DC692A6D57FC}" type="sibTrans" cxnId="{BF96DAC2-8C02-45E1-A56D-3AFA2C7B3AAB}">
      <dgm:prSet/>
      <dgm:spPr/>
      <dgm:t>
        <a:bodyPr/>
        <a:lstStyle/>
        <a:p>
          <a:endParaRPr lang="en-US"/>
        </a:p>
      </dgm:t>
    </dgm:pt>
    <dgm:pt modelId="{16F336F8-606F-4B4E-9F8E-B8B0A1F433AD}" type="pres">
      <dgm:prSet presAssocID="{9F7C2EB4-4FCF-4D51-AF06-CE92DEBF0297}" presName="Name0" presStyleCnt="0">
        <dgm:presLayoutVars>
          <dgm:chMax val="4"/>
          <dgm:resizeHandles val="exact"/>
        </dgm:presLayoutVars>
      </dgm:prSet>
      <dgm:spPr/>
    </dgm:pt>
    <dgm:pt modelId="{0FA6AC70-CBEF-4476-9BD1-48FB4DA40240}" type="pres">
      <dgm:prSet presAssocID="{9F7C2EB4-4FCF-4D51-AF06-CE92DEBF0297}" presName="ellipse" presStyleLbl="trBgShp" presStyleIdx="0" presStyleCnt="1"/>
      <dgm:spPr/>
    </dgm:pt>
    <dgm:pt modelId="{95553B3B-B393-4CDB-BE3A-F32B3D1B45CC}" type="pres">
      <dgm:prSet presAssocID="{9F7C2EB4-4FCF-4D51-AF06-CE92DEBF0297}" presName="arrow1" presStyleLbl="fgShp" presStyleIdx="0" presStyleCnt="1"/>
      <dgm:spPr/>
    </dgm:pt>
    <dgm:pt modelId="{3A982A81-FCA1-4CB3-A879-F2A507CD6C9C}" type="pres">
      <dgm:prSet presAssocID="{9F7C2EB4-4FCF-4D51-AF06-CE92DEBF0297}" presName="rectangle" presStyleLbl="revTx" presStyleIdx="0" presStyleCnt="1">
        <dgm:presLayoutVars>
          <dgm:bulletEnabled val="1"/>
        </dgm:presLayoutVars>
      </dgm:prSet>
      <dgm:spPr/>
    </dgm:pt>
    <dgm:pt modelId="{27683592-00CF-427C-9F97-4DE35090FFA0}" type="pres">
      <dgm:prSet presAssocID="{F96DC760-C0AE-48FE-91B0-280C1EAE1484}" presName="item1" presStyleLbl="node1" presStyleIdx="0" presStyleCnt="1">
        <dgm:presLayoutVars>
          <dgm:bulletEnabled val="1"/>
        </dgm:presLayoutVars>
      </dgm:prSet>
      <dgm:spPr/>
    </dgm:pt>
    <dgm:pt modelId="{6077DC01-6157-4425-911D-07A0A80A0CD1}" type="pres">
      <dgm:prSet presAssocID="{9F7C2EB4-4FCF-4D51-AF06-CE92DEBF0297}" presName="funnel" presStyleLbl="trAlignAcc1" presStyleIdx="0" presStyleCnt="1"/>
      <dgm:spPr/>
    </dgm:pt>
  </dgm:ptLst>
  <dgm:cxnLst>
    <dgm:cxn modelId="{B352E94D-35BA-4B43-AA54-70C379CEAE75}" type="presOf" srcId="{9F7C2EB4-4FCF-4D51-AF06-CE92DEBF0297}" destId="{16F336F8-606F-4B4E-9F8E-B8B0A1F433AD}" srcOrd="0" destOrd="0" presId="urn:microsoft.com/office/officeart/2005/8/layout/funnel1"/>
    <dgm:cxn modelId="{90AB7F76-1B40-401E-A779-56CED0900867}" type="presOf" srcId="{F96DC760-C0AE-48FE-91B0-280C1EAE1484}" destId="{3A982A81-FCA1-4CB3-A879-F2A507CD6C9C}" srcOrd="0" destOrd="0" presId="urn:microsoft.com/office/officeart/2005/8/layout/funnel1"/>
    <dgm:cxn modelId="{449A6E7C-9DB8-474E-9A85-5E0FD313A7AB}" srcId="{9F7C2EB4-4FCF-4D51-AF06-CE92DEBF0297}" destId="{77CE1213-5A80-4F22-919A-72C82D23E1AC}" srcOrd="0" destOrd="0" parTransId="{02D98BF2-2F6F-427F-8C32-24294EB11B41}" sibTransId="{EB6CBD6B-B144-4AB8-AB8C-15C994F75847}"/>
    <dgm:cxn modelId="{BF96DAC2-8C02-45E1-A56D-3AFA2C7B3AAB}" srcId="{9F7C2EB4-4FCF-4D51-AF06-CE92DEBF0297}" destId="{F96DC760-C0AE-48FE-91B0-280C1EAE1484}" srcOrd="1" destOrd="0" parTransId="{E9C97AE8-851A-4AA7-994F-09A7B7CB119F}" sibTransId="{8D7AB044-DA47-45D5-8AC1-DC692A6D57FC}"/>
    <dgm:cxn modelId="{BA97D9CC-E288-4899-9411-5C2667535EAC}" type="presOf" srcId="{77CE1213-5A80-4F22-919A-72C82D23E1AC}" destId="{27683592-00CF-427C-9F97-4DE35090FFA0}" srcOrd="0" destOrd="0" presId="urn:microsoft.com/office/officeart/2005/8/layout/funnel1"/>
    <dgm:cxn modelId="{F595803F-8900-4326-AE31-BBD9D65CBEC3}" type="presParOf" srcId="{16F336F8-606F-4B4E-9F8E-B8B0A1F433AD}" destId="{0FA6AC70-CBEF-4476-9BD1-48FB4DA40240}" srcOrd="0" destOrd="0" presId="urn:microsoft.com/office/officeart/2005/8/layout/funnel1"/>
    <dgm:cxn modelId="{1DB9F9D6-A528-4509-8C62-2CCBCD74C533}" type="presParOf" srcId="{16F336F8-606F-4B4E-9F8E-B8B0A1F433AD}" destId="{95553B3B-B393-4CDB-BE3A-F32B3D1B45CC}" srcOrd="1" destOrd="0" presId="urn:microsoft.com/office/officeart/2005/8/layout/funnel1"/>
    <dgm:cxn modelId="{DFC75265-1338-47EE-B570-E9C52B9F0C7F}" type="presParOf" srcId="{16F336F8-606F-4B4E-9F8E-B8B0A1F433AD}" destId="{3A982A81-FCA1-4CB3-A879-F2A507CD6C9C}" srcOrd="2" destOrd="0" presId="urn:microsoft.com/office/officeart/2005/8/layout/funnel1"/>
    <dgm:cxn modelId="{A7329378-3D1D-4F69-A401-2D20FAE5E7D3}" type="presParOf" srcId="{16F336F8-606F-4B4E-9F8E-B8B0A1F433AD}" destId="{27683592-00CF-427C-9F97-4DE35090FFA0}" srcOrd="3" destOrd="0" presId="urn:microsoft.com/office/officeart/2005/8/layout/funnel1"/>
    <dgm:cxn modelId="{79D030BE-CDDF-42EC-A96E-66AEF7122118}" type="presParOf" srcId="{16F336F8-606F-4B4E-9F8E-B8B0A1F433AD}" destId="{6077DC01-6157-4425-911D-07A0A80A0CD1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56D174-ACBA-4B06-A415-EEE2EE541BC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495DC1-1FD7-4767-8F40-503ACE5A5E23}">
      <dgm:prSet/>
      <dgm:spPr/>
      <dgm:t>
        <a:bodyPr/>
        <a:lstStyle/>
        <a:p>
          <a:r>
            <a:rPr lang="en-US" dirty="0"/>
            <a:t>Tasks</a:t>
          </a:r>
        </a:p>
      </dgm:t>
    </dgm:pt>
    <dgm:pt modelId="{DA1C51C5-A835-4C01-894E-A436B54B8A61}" type="parTrans" cxnId="{60306E97-2EB4-42B6-9122-FD7E4C88693F}">
      <dgm:prSet/>
      <dgm:spPr/>
      <dgm:t>
        <a:bodyPr/>
        <a:lstStyle/>
        <a:p>
          <a:endParaRPr lang="en-US"/>
        </a:p>
      </dgm:t>
    </dgm:pt>
    <dgm:pt modelId="{A783A94C-8EF3-460F-AFA1-28086C82EC20}" type="sibTrans" cxnId="{60306E97-2EB4-42B6-9122-FD7E4C88693F}">
      <dgm:prSet/>
      <dgm:spPr/>
      <dgm:t>
        <a:bodyPr/>
        <a:lstStyle/>
        <a:p>
          <a:endParaRPr lang="en-US"/>
        </a:p>
      </dgm:t>
    </dgm:pt>
    <dgm:pt modelId="{FF2D2881-9C48-47BC-A557-FA9EAE09543C}">
      <dgm:prSet/>
      <dgm:spPr/>
      <dgm:t>
        <a:bodyPr/>
        <a:lstStyle/>
        <a:p>
          <a:r>
            <a:rPr lang="en-US" dirty="0"/>
            <a:t>Abstract Task Base extends </a:t>
          </a:r>
          <a:r>
            <a:rPr lang="en-US" dirty="0" err="1"/>
            <a:t>FXTask</a:t>
          </a:r>
          <a:r>
            <a:rPr lang="en-US" dirty="0"/>
            <a:t> to handle task set-up, monitoring, errors and results. </a:t>
          </a:r>
        </a:p>
      </dgm:t>
    </dgm:pt>
    <dgm:pt modelId="{2E330DC3-03F1-4266-BCDD-28031A93C6A4}" type="parTrans" cxnId="{372BDC4E-CE8C-485D-8E8C-46B0DF5A78C1}">
      <dgm:prSet/>
      <dgm:spPr/>
      <dgm:t>
        <a:bodyPr/>
        <a:lstStyle/>
        <a:p>
          <a:endParaRPr lang="en-US"/>
        </a:p>
      </dgm:t>
    </dgm:pt>
    <dgm:pt modelId="{61165E71-0031-4A8F-B2CE-A68F9DCE2D70}" type="sibTrans" cxnId="{372BDC4E-CE8C-485D-8E8C-46B0DF5A78C1}">
      <dgm:prSet/>
      <dgm:spPr/>
      <dgm:t>
        <a:bodyPr/>
        <a:lstStyle/>
        <a:p>
          <a:endParaRPr lang="en-US"/>
        </a:p>
      </dgm:t>
    </dgm:pt>
    <dgm:pt modelId="{65AEB29B-41EB-4FE9-961E-9BD30FD149B1}">
      <dgm:prSet/>
      <dgm:spPr/>
      <dgm:t>
        <a:bodyPr/>
        <a:lstStyle/>
        <a:p>
          <a:r>
            <a:rPr lang="en-US" dirty="0"/>
            <a:t>Result Handlers</a:t>
          </a:r>
        </a:p>
      </dgm:t>
    </dgm:pt>
    <dgm:pt modelId="{7C0350C1-F755-477F-85AB-FF05317211BA}" type="parTrans" cxnId="{D4EB5A27-25B2-4502-9CEF-21B954329432}">
      <dgm:prSet/>
      <dgm:spPr/>
      <dgm:t>
        <a:bodyPr/>
        <a:lstStyle/>
        <a:p>
          <a:endParaRPr lang="en-US"/>
        </a:p>
      </dgm:t>
    </dgm:pt>
    <dgm:pt modelId="{E78640E6-F954-4D4B-878E-9DC3F3E25024}" type="sibTrans" cxnId="{D4EB5A27-25B2-4502-9CEF-21B954329432}">
      <dgm:prSet/>
      <dgm:spPr/>
      <dgm:t>
        <a:bodyPr/>
        <a:lstStyle/>
        <a:p>
          <a:endParaRPr lang="en-US"/>
        </a:p>
      </dgm:t>
    </dgm:pt>
    <dgm:pt modelId="{512A53B4-071E-4A17-8DD2-B0FF963665B9}">
      <dgm:prSet custT="1"/>
      <dgm:spPr/>
      <dgm:t>
        <a:bodyPr/>
        <a:lstStyle/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/>
            <a:t>Via a listener on the TL object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D2F0842-6C64-4E0C-9C74-2ED0D33561DA}" type="parTrans" cxnId="{C8758B57-D287-4B92-B9BB-B13948DE33DF}">
      <dgm:prSet/>
      <dgm:spPr/>
      <dgm:t>
        <a:bodyPr/>
        <a:lstStyle/>
        <a:p>
          <a:endParaRPr lang="en-US"/>
        </a:p>
      </dgm:t>
    </dgm:pt>
    <dgm:pt modelId="{FA1AC4F9-1E90-472E-AC40-00970002E3C7}" type="sibTrans" cxnId="{C8758B57-D287-4B92-B9BB-B13948DE33DF}">
      <dgm:prSet/>
      <dgm:spPr/>
      <dgm:t>
        <a:bodyPr/>
        <a:lstStyle/>
        <a:p>
          <a:endParaRPr lang="en-US"/>
        </a:p>
      </dgm:t>
    </dgm:pt>
    <dgm:pt modelId="{82388383-081C-4AE2-85E7-9734B1E28954}">
      <dgm:prSet custT="1"/>
      <dgm:spPr/>
      <dgm:t>
        <a:bodyPr/>
        <a:lstStyle/>
        <a:p>
          <a:r>
            <a:rPr lang="en-US" sz="1500" kern="1200" dirty="0"/>
            <a:t>Task Singleton</a:t>
          </a:r>
          <a:endParaRPr lang="en-US" sz="15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54E4125-0C53-46A9-85DD-922B06212BFF}" type="sibTrans" cxnId="{10CC5958-8537-4C68-8111-12151700A079}">
      <dgm:prSet/>
      <dgm:spPr/>
      <dgm:t>
        <a:bodyPr/>
        <a:lstStyle/>
        <a:p>
          <a:endParaRPr lang="en-US"/>
        </a:p>
      </dgm:t>
    </dgm:pt>
    <dgm:pt modelId="{7EC7AC49-C7E9-4A0E-BE4A-FDC9D89963D0}" type="parTrans" cxnId="{10CC5958-8537-4C68-8111-12151700A079}">
      <dgm:prSet/>
      <dgm:spPr/>
      <dgm:t>
        <a:bodyPr/>
        <a:lstStyle/>
        <a:p>
          <a:endParaRPr lang="en-US"/>
        </a:p>
      </dgm:t>
    </dgm:pt>
    <dgm:pt modelId="{FD0DA029-23DC-4DF4-8D13-FE4CFC440D78}">
      <dgm:prSet custT="1"/>
      <dgm:spPr/>
      <dgm:t>
        <a:bodyPr/>
        <a:lstStyle/>
        <a:p>
          <a:pPr marL="171450" marR="0" lvl="1" indent="-171450" algn="l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Interface that extends </a:t>
          </a:r>
          <a:r>
            <a:rPr lang="en-US" sz="16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Dex</a:t>
          </a: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Task with no behavior</a:t>
          </a:r>
        </a:p>
      </dgm:t>
    </dgm:pt>
    <dgm:pt modelId="{D6A9D17D-0BAE-4B1B-9F44-C8B3650D0591}" type="sibTrans" cxnId="{0E05F183-6A9F-4D00-A8ED-C353CC0A8B68}">
      <dgm:prSet/>
      <dgm:spPr/>
      <dgm:t>
        <a:bodyPr/>
        <a:lstStyle/>
        <a:p>
          <a:endParaRPr lang="en-US"/>
        </a:p>
      </dgm:t>
    </dgm:pt>
    <dgm:pt modelId="{A5031B09-5992-4E5C-A903-3BC35539D63A}" type="parTrans" cxnId="{0E05F183-6A9F-4D00-A8ED-C353CC0A8B68}">
      <dgm:prSet/>
      <dgm:spPr/>
      <dgm:t>
        <a:bodyPr/>
        <a:lstStyle/>
        <a:p>
          <a:endParaRPr lang="en-US"/>
        </a:p>
      </dgm:t>
    </dgm:pt>
    <dgm:pt modelId="{9FCD815E-1E77-4F1B-A364-AFF054162AF6}">
      <dgm:prSet custT="1"/>
      <dgm:spPr/>
      <dgm:t>
        <a:bodyPr/>
        <a:lstStyle/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Via a map in the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Otm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Model Members Manager</a:t>
          </a:r>
        </a:p>
      </dgm:t>
    </dgm:pt>
    <dgm:pt modelId="{DB34DBDC-FA1B-4553-BE7F-4F3417FB5E82}" type="parTrans" cxnId="{A3E7CA80-30FC-4992-AF97-3F8AAD07B8E7}">
      <dgm:prSet/>
      <dgm:spPr/>
      <dgm:t>
        <a:bodyPr/>
        <a:lstStyle/>
        <a:p>
          <a:endParaRPr lang="en-US"/>
        </a:p>
      </dgm:t>
    </dgm:pt>
    <dgm:pt modelId="{BA208572-EC7B-4C44-A0FC-4923FAE78478}" type="sibTrans" cxnId="{A3E7CA80-30FC-4992-AF97-3F8AAD07B8E7}">
      <dgm:prSet/>
      <dgm:spPr/>
      <dgm:t>
        <a:bodyPr/>
        <a:lstStyle/>
        <a:p>
          <a:endParaRPr lang="en-US"/>
        </a:p>
      </dgm:t>
    </dgm:pt>
    <dgm:pt modelId="{22EA3D96-48A0-4950-B99B-803B4EC39D45}">
      <dgm:prSet custT="1"/>
      <dgm:spPr/>
      <dgm:t>
        <a:bodyPr/>
        <a:lstStyle/>
        <a:p>
          <a:pPr marL="171450" marR="0" lvl="1" indent="-171450" algn="l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Used by </a:t>
          </a:r>
          <a:r>
            <a:rPr lang="en-US" sz="16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DexStatusController</a:t>
          </a: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to denote tasks that must only have one instance running at a time</a:t>
          </a:r>
        </a:p>
      </dgm:t>
    </dgm:pt>
    <dgm:pt modelId="{29658EF2-27AF-43C0-B4B2-285A7972D3E3}" type="parTrans" cxnId="{799BCC34-1D47-4738-B8AF-86E8997E8550}">
      <dgm:prSet/>
      <dgm:spPr/>
      <dgm:t>
        <a:bodyPr/>
        <a:lstStyle/>
        <a:p>
          <a:endParaRPr lang="en-US"/>
        </a:p>
      </dgm:t>
    </dgm:pt>
    <dgm:pt modelId="{99D4AE16-EE81-4AE1-8ADA-E86257CF49FD}" type="sibTrans" cxnId="{799BCC34-1D47-4738-B8AF-86E8997E8550}">
      <dgm:prSet/>
      <dgm:spPr/>
      <dgm:t>
        <a:bodyPr/>
        <a:lstStyle/>
        <a:p>
          <a:endParaRPr lang="en-US"/>
        </a:p>
      </dgm:t>
    </dgm:pt>
    <dgm:pt modelId="{8904DB38-9343-415B-96B6-16D665D2A4F6}">
      <dgm:prSet/>
      <dgm:spPr/>
      <dgm:t>
        <a:bodyPr/>
        <a:lstStyle/>
        <a:p>
          <a:r>
            <a:rPr lang="en-US" dirty="0"/>
            <a:t>Each task need only write its business orchestration in the </a:t>
          </a:r>
          <a:r>
            <a:rPr lang="en-US" dirty="0" err="1"/>
            <a:t>doIt</a:t>
          </a:r>
          <a:r>
            <a:rPr lang="en-US" dirty="0"/>
            <a:t>() method.</a:t>
          </a:r>
        </a:p>
      </dgm:t>
    </dgm:pt>
    <dgm:pt modelId="{BC9DE4C5-8987-4F2F-B133-6F13895F2806}" type="parTrans" cxnId="{B00714DF-CDFB-41FE-B65B-825BCC441BF9}">
      <dgm:prSet/>
      <dgm:spPr/>
      <dgm:t>
        <a:bodyPr/>
        <a:lstStyle/>
        <a:p>
          <a:endParaRPr lang="en-US"/>
        </a:p>
      </dgm:t>
    </dgm:pt>
    <dgm:pt modelId="{7EE5E18F-89ED-412F-A5D8-CB2082A201AB}" type="sibTrans" cxnId="{B00714DF-CDFB-41FE-B65B-825BCC441BF9}">
      <dgm:prSet/>
      <dgm:spPr/>
      <dgm:t>
        <a:bodyPr/>
        <a:lstStyle/>
        <a:p>
          <a:endParaRPr lang="en-US"/>
        </a:p>
      </dgm:t>
    </dgm:pt>
    <dgm:pt modelId="{897E5F27-4FC7-4A60-99DB-C7F658E341EB}" type="pres">
      <dgm:prSet presAssocID="{A156D174-ACBA-4B06-A415-EEE2EE541BCE}" presName="linear" presStyleCnt="0">
        <dgm:presLayoutVars>
          <dgm:dir/>
          <dgm:animLvl val="lvl"/>
          <dgm:resizeHandles val="exact"/>
        </dgm:presLayoutVars>
      </dgm:prSet>
      <dgm:spPr/>
    </dgm:pt>
    <dgm:pt modelId="{CE3ACB03-70C2-4F52-B5D5-26A8ED6CF0C0}" type="pres">
      <dgm:prSet presAssocID="{68495DC1-1FD7-4767-8F40-503ACE5A5E23}" presName="parentLin" presStyleCnt="0"/>
      <dgm:spPr/>
    </dgm:pt>
    <dgm:pt modelId="{32424E96-2296-4710-B150-F09818F1AA7A}" type="pres">
      <dgm:prSet presAssocID="{68495DC1-1FD7-4767-8F40-503ACE5A5E23}" presName="parentLeftMargin" presStyleLbl="node1" presStyleIdx="0" presStyleCnt="3"/>
      <dgm:spPr/>
    </dgm:pt>
    <dgm:pt modelId="{FD338A87-22F5-4EE4-959F-AA9BB4CA9964}" type="pres">
      <dgm:prSet presAssocID="{68495DC1-1FD7-4767-8F40-503ACE5A5E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06134B-1152-4A70-BC38-B4B34B964241}" type="pres">
      <dgm:prSet presAssocID="{68495DC1-1FD7-4767-8F40-503ACE5A5E23}" presName="negativeSpace" presStyleCnt="0"/>
      <dgm:spPr/>
    </dgm:pt>
    <dgm:pt modelId="{0235ED3F-D868-4A4A-BCAF-C650A61221C5}" type="pres">
      <dgm:prSet presAssocID="{68495DC1-1FD7-4767-8F40-503ACE5A5E23}" presName="childText" presStyleLbl="conFgAcc1" presStyleIdx="0" presStyleCnt="3">
        <dgm:presLayoutVars>
          <dgm:bulletEnabled val="1"/>
        </dgm:presLayoutVars>
      </dgm:prSet>
      <dgm:spPr/>
    </dgm:pt>
    <dgm:pt modelId="{8634EBFD-EE99-44C6-AE49-8B8956300036}" type="pres">
      <dgm:prSet presAssocID="{A783A94C-8EF3-460F-AFA1-28086C82EC20}" presName="spaceBetweenRectangles" presStyleCnt="0"/>
      <dgm:spPr/>
    </dgm:pt>
    <dgm:pt modelId="{49468F42-2D08-4AC3-BDD8-40F607C960B4}" type="pres">
      <dgm:prSet presAssocID="{65AEB29B-41EB-4FE9-961E-9BD30FD149B1}" presName="parentLin" presStyleCnt="0"/>
      <dgm:spPr/>
    </dgm:pt>
    <dgm:pt modelId="{4E516C85-38AC-47EB-BFCE-36BBA7EC7D6A}" type="pres">
      <dgm:prSet presAssocID="{65AEB29B-41EB-4FE9-961E-9BD30FD149B1}" presName="parentLeftMargin" presStyleLbl="node1" presStyleIdx="0" presStyleCnt="3"/>
      <dgm:spPr/>
    </dgm:pt>
    <dgm:pt modelId="{A89672B1-4CEB-4732-B922-33BE2A364B9E}" type="pres">
      <dgm:prSet presAssocID="{65AEB29B-41EB-4FE9-961E-9BD30FD149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8BBEDE-F8EB-4F41-AB2E-83148BAB634D}" type="pres">
      <dgm:prSet presAssocID="{65AEB29B-41EB-4FE9-961E-9BD30FD149B1}" presName="negativeSpace" presStyleCnt="0"/>
      <dgm:spPr/>
    </dgm:pt>
    <dgm:pt modelId="{43890BDA-B43F-4316-A8EB-C050691ACF30}" type="pres">
      <dgm:prSet presAssocID="{65AEB29B-41EB-4FE9-961E-9BD30FD149B1}" presName="childText" presStyleLbl="conFgAcc1" presStyleIdx="1" presStyleCnt="3">
        <dgm:presLayoutVars>
          <dgm:bulletEnabled val="1"/>
        </dgm:presLayoutVars>
      </dgm:prSet>
      <dgm:spPr/>
    </dgm:pt>
    <dgm:pt modelId="{5204AA34-E448-4B77-A508-282D4EE54BA0}" type="pres">
      <dgm:prSet presAssocID="{E78640E6-F954-4D4B-878E-9DC3F3E25024}" presName="spaceBetweenRectangles" presStyleCnt="0"/>
      <dgm:spPr/>
    </dgm:pt>
    <dgm:pt modelId="{CA5408A7-ACE3-47A0-BC0E-E7EA15454CAD}" type="pres">
      <dgm:prSet presAssocID="{82388383-081C-4AE2-85E7-9734B1E28954}" presName="parentLin" presStyleCnt="0"/>
      <dgm:spPr/>
    </dgm:pt>
    <dgm:pt modelId="{5D69180E-6061-4C38-A99D-BB0F59E11608}" type="pres">
      <dgm:prSet presAssocID="{82388383-081C-4AE2-85E7-9734B1E28954}" presName="parentLeftMargin" presStyleLbl="node1" presStyleIdx="1" presStyleCnt="3"/>
      <dgm:spPr/>
    </dgm:pt>
    <dgm:pt modelId="{2750F646-606F-4A19-A61A-403B2675759C}" type="pres">
      <dgm:prSet presAssocID="{82388383-081C-4AE2-85E7-9734B1E289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F5F627-E110-4272-BF5D-18E8B4D5C2A7}" type="pres">
      <dgm:prSet presAssocID="{82388383-081C-4AE2-85E7-9734B1E28954}" presName="negativeSpace" presStyleCnt="0"/>
      <dgm:spPr/>
    </dgm:pt>
    <dgm:pt modelId="{B03BF53C-B61D-4B0C-A41B-F65C2FEE7C0C}" type="pres">
      <dgm:prSet presAssocID="{82388383-081C-4AE2-85E7-9734B1E289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B2AEE05-62E8-4609-9E40-E8134BC104AF}" type="presOf" srcId="{68495DC1-1FD7-4767-8F40-503ACE5A5E23}" destId="{FD338A87-22F5-4EE4-959F-AA9BB4CA9964}" srcOrd="1" destOrd="0" presId="urn:microsoft.com/office/officeart/2005/8/layout/list1"/>
    <dgm:cxn modelId="{4EA56009-7FB4-42D9-850D-0BB5E388E10C}" type="presOf" srcId="{82388383-081C-4AE2-85E7-9734B1E28954}" destId="{2750F646-606F-4A19-A61A-403B2675759C}" srcOrd="1" destOrd="0" presId="urn:microsoft.com/office/officeart/2005/8/layout/list1"/>
    <dgm:cxn modelId="{D4EB5A27-25B2-4502-9CEF-21B954329432}" srcId="{A156D174-ACBA-4B06-A415-EEE2EE541BCE}" destId="{65AEB29B-41EB-4FE9-961E-9BD30FD149B1}" srcOrd="1" destOrd="0" parTransId="{7C0350C1-F755-477F-85AB-FF05317211BA}" sibTransId="{E78640E6-F954-4D4B-878E-9DC3F3E25024}"/>
    <dgm:cxn modelId="{DAD27132-B3F7-474D-90A6-024199E364FA}" type="presOf" srcId="{65AEB29B-41EB-4FE9-961E-9BD30FD149B1}" destId="{A89672B1-4CEB-4732-B922-33BE2A364B9E}" srcOrd="1" destOrd="0" presId="urn:microsoft.com/office/officeart/2005/8/layout/list1"/>
    <dgm:cxn modelId="{799BCC34-1D47-4738-B8AF-86E8997E8550}" srcId="{82388383-081C-4AE2-85E7-9734B1E28954}" destId="{22EA3D96-48A0-4950-B99B-803B4EC39D45}" srcOrd="1" destOrd="0" parTransId="{29658EF2-27AF-43C0-B4B2-285A7972D3E3}" sibTransId="{99D4AE16-EE81-4AE1-8ADA-E86257CF49FD}"/>
    <dgm:cxn modelId="{90783D61-5399-4605-9879-7FA7082114DC}" type="presOf" srcId="{65AEB29B-41EB-4FE9-961E-9BD30FD149B1}" destId="{4E516C85-38AC-47EB-BFCE-36BBA7EC7D6A}" srcOrd="0" destOrd="0" presId="urn:microsoft.com/office/officeart/2005/8/layout/list1"/>
    <dgm:cxn modelId="{E4950E66-C2DE-4B86-B68B-2695870401F8}" type="presOf" srcId="{FD0DA029-23DC-4DF4-8D13-FE4CFC440D78}" destId="{B03BF53C-B61D-4B0C-A41B-F65C2FEE7C0C}" srcOrd="0" destOrd="0" presId="urn:microsoft.com/office/officeart/2005/8/layout/list1"/>
    <dgm:cxn modelId="{7C473046-17FD-45BB-8823-517FB0FD2D5E}" type="presOf" srcId="{8904DB38-9343-415B-96B6-16D665D2A4F6}" destId="{0235ED3F-D868-4A4A-BCAF-C650A61221C5}" srcOrd="0" destOrd="1" presId="urn:microsoft.com/office/officeart/2005/8/layout/list1"/>
    <dgm:cxn modelId="{E130C366-C160-43DE-8050-88E459058555}" type="presOf" srcId="{22EA3D96-48A0-4950-B99B-803B4EC39D45}" destId="{B03BF53C-B61D-4B0C-A41B-F65C2FEE7C0C}" srcOrd="0" destOrd="1" presId="urn:microsoft.com/office/officeart/2005/8/layout/list1"/>
    <dgm:cxn modelId="{372BDC4E-CE8C-485D-8E8C-46B0DF5A78C1}" srcId="{68495DC1-1FD7-4767-8F40-503ACE5A5E23}" destId="{FF2D2881-9C48-47BC-A557-FA9EAE09543C}" srcOrd="0" destOrd="0" parTransId="{2E330DC3-03F1-4266-BCDD-28031A93C6A4}" sibTransId="{61165E71-0031-4A8F-B2CE-A68F9DCE2D70}"/>
    <dgm:cxn modelId="{C8758B57-D287-4B92-B9BB-B13948DE33DF}" srcId="{65AEB29B-41EB-4FE9-961E-9BD30FD149B1}" destId="{512A53B4-071E-4A17-8DD2-B0FF963665B9}" srcOrd="0" destOrd="0" parTransId="{4D2F0842-6C64-4E0C-9C74-2ED0D33561DA}" sibTransId="{FA1AC4F9-1E90-472E-AC40-00970002E3C7}"/>
    <dgm:cxn modelId="{10CC5958-8537-4C68-8111-12151700A079}" srcId="{A156D174-ACBA-4B06-A415-EEE2EE541BCE}" destId="{82388383-081C-4AE2-85E7-9734B1E28954}" srcOrd="2" destOrd="0" parTransId="{7EC7AC49-C7E9-4A0E-BE4A-FDC9D89963D0}" sibTransId="{254E4125-0C53-46A9-85DD-922B06212BFF}"/>
    <dgm:cxn modelId="{A3E7CA80-30FC-4992-AF97-3F8AAD07B8E7}" srcId="{65AEB29B-41EB-4FE9-961E-9BD30FD149B1}" destId="{9FCD815E-1E77-4F1B-A364-AFF054162AF6}" srcOrd="1" destOrd="0" parTransId="{DB34DBDC-FA1B-4553-BE7F-4F3417FB5E82}" sibTransId="{BA208572-EC7B-4C44-A0FC-4923FAE78478}"/>
    <dgm:cxn modelId="{0E05F183-6A9F-4D00-A8ED-C353CC0A8B68}" srcId="{82388383-081C-4AE2-85E7-9734B1E28954}" destId="{FD0DA029-23DC-4DF4-8D13-FE4CFC440D78}" srcOrd="0" destOrd="0" parTransId="{A5031B09-5992-4E5C-A903-3BC35539D63A}" sibTransId="{D6A9D17D-0BAE-4B1B-9F44-C8B3650D0591}"/>
    <dgm:cxn modelId="{0CAE7796-B31D-44F5-8D0B-AF61993191E6}" type="presOf" srcId="{512A53B4-071E-4A17-8DD2-B0FF963665B9}" destId="{43890BDA-B43F-4316-A8EB-C050691ACF30}" srcOrd="0" destOrd="0" presId="urn:microsoft.com/office/officeart/2005/8/layout/list1"/>
    <dgm:cxn modelId="{60306E97-2EB4-42B6-9122-FD7E4C88693F}" srcId="{A156D174-ACBA-4B06-A415-EEE2EE541BCE}" destId="{68495DC1-1FD7-4767-8F40-503ACE5A5E23}" srcOrd="0" destOrd="0" parTransId="{DA1C51C5-A835-4C01-894E-A436B54B8A61}" sibTransId="{A783A94C-8EF3-460F-AFA1-28086C82EC20}"/>
    <dgm:cxn modelId="{43EA2E98-9643-4328-B2E3-98CF70BA7A32}" type="presOf" srcId="{FF2D2881-9C48-47BC-A557-FA9EAE09543C}" destId="{0235ED3F-D868-4A4A-BCAF-C650A61221C5}" srcOrd="0" destOrd="0" presId="urn:microsoft.com/office/officeart/2005/8/layout/list1"/>
    <dgm:cxn modelId="{4D0801AC-BBB7-4017-B69E-B8138B48B7B0}" type="presOf" srcId="{9FCD815E-1E77-4F1B-A364-AFF054162AF6}" destId="{43890BDA-B43F-4316-A8EB-C050691ACF30}" srcOrd="0" destOrd="1" presId="urn:microsoft.com/office/officeart/2005/8/layout/list1"/>
    <dgm:cxn modelId="{88D604D6-BFC5-4FB8-9ABA-027C4B793167}" type="presOf" srcId="{68495DC1-1FD7-4767-8F40-503ACE5A5E23}" destId="{32424E96-2296-4710-B150-F09818F1AA7A}" srcOrd="0" destOrd="0" presId="urn:microsoft.com/office/officeart/2005/8/layout/list1"/>
    <dgm:cxn modelId="{B00714DF-CDFB-41FE-B65B-825BCC441BF9}" srcId="{68495DC1-1FD7-4767-8F40-503ACE5A5E23}" destId="{8904DB38-9343-415B-96B6-16D665D2A4F6}" srcOrd="1" destOrd="0" parTransId="{BC9DE4C5-8987-4F2F-B133-6F13895F2806}" sibTransId="{7EE5E18F-89ED-412F-A5D8-CB2082A201AB}"/>
    <dgm:cxn modelId="{16155FE6-8C32-4B10-9D7A-574D5840CE49}" type="presOf" srcId="{82388383-081C-4AE2-85E7-9734B1E28954}" destId="{5D69180E-6061-4C38-A99D-BB0F59E11608}" srcOrd="0" destOrd="0" presId="urn:microsoft.com/office/officeart/2005/8/layout/list1"/>
    <dgm:cxn modelId="{FCD11AE8-AC88-4173-92BD-08D2DA541B7C}" type="presOf" srcId="{A156D174-ACBA-4B06-A415-EEE2EE541BCE}" destId="{897E5F27-4FC7-4A60-99DB-C7F658E341EB}" srcOrd="0" destOrd="0" presId="urn:microsoft.com/office/officeart/2005/8/layout/list1"/>
    <dgm:cxn modelId="{87D59F41-7F7D-4950-BC62-74324527AC0A}" type="presParOf" srcId="{897E5F27-4FC7-4A60-99DB-C7F658E341EB}" destId="{CE3ACB03-70C2-4F52-B5D5-26A8ED6CF0C0}" srcOrd="0" destOrd="0" presId="urn:microsoft.com/office/officeart/2005/8/layout/list1"/>
    <dgm:cxn modelId="{AC9468A8-772B-4CBC-840E-4C62C2B90EA5}" type="presParOf" srcId="{CE3ACB03-70C2-4F52-B5D5-26A8ED6CF0C0}" destId="{32424E96-2296-4710-B150-F09818F1AA7A}" srcOrd="0" destOrd="0" presId="urn:microsoft.com/office/officeart/2005/8/layout/list1"/>
    <dgm:cxn modelId="{80CBC509-DFB1-45DF-BED5-4E186589881C}" type="presParOf" srcId="{CE3ACB03-70C2-4F52-B5D5-26A8ED6CF0C0}" destId="{FD338A87-22F5-4EE4-959F-AA9BB4CA9964}" srcOrd="1" destOrd="0" presId="urn:microsoft.com/office/officeart/2005/8/layout/list1"/>
    <dgm:cxn modelId="{C0DC45F5-D096-488D-862B-370D54170D1B}" type="presParOf" srcId="{897E5F27-4FC7-4A60-99DB-C7F658E341EB}" destId="{7306134B-1152-4A70-BC38-B4B34B964241}" srcOrd="1" destOrd="0" presId="urn:microsoft.com/office/officeart/2005/8/layout/list1"/>
    <dgm:cxn modelId="{01A501EA-AFFC-461A-80A1-71E0ED674752}" type="presParOf" srcId="{897E5F27-4FC7-4A60-99DB-C7F658E341EB}" destId="{0235ED3F-D868-4A4A-BCAF-C650A61221C5}" srcOrd="2" destOrd="0" presId="urn:microsoft.com/office/officeart/2005/8/layout/list1"/>
    <dgm:cxn modelId="{CF61D835-F70A-442C-BD69-4D5721ECA7E9}" type="presParOf" srcId="{897E5F27-4FC7-4A60-99DB-C7F658E341EB}" destId="{8634EBFD-EE99-44C6-AE49-8B8956300036}" srcOrd="3" destOrd="0" presId="urn:microsoft.com/office/officeart/2005/8/layout/list1"/>
    <dgm:cxn modelId="{C0CE645D-1B2A-4F10-9EC2-825E16392743}" type="presParOf" srcId="{897E5F27-4FC7-4A60-99DB-C7F658E341EB}" destId="{49468F42-2D08-4AC3-BDD8-40F607C960B4}" srcOrd="4" destOrd="0" presId="urn:microsoft.com/office/officeart/2005/8/layout/list1"/>
    <dgm:cxn modelId="{619ED8D0-36D7-4AAD-B324-8EB2865B42CA}" type="presParOf" srcId="{49468F42-2D08-4AC3-BDD8-40F607C960B4}" destId="{4E516C85-38AC-47EB-BFCE-36BBA7EC7D6A}" srcOrd="0" destOrd="0" presId="urn:microsoft.com/office/officeart/2005/8/layout/list1"/>
    <dgm:cxn modelId="{E7AFE869-EC13-483A-B336-02810BA3FDF1}" type="presParOf" srcId="{49468F42-2D08-4AC3-BDD8-40F607C960B4}" destId="{A89672B1-4CEB-4732-B922-33BE2A364B9E}" srcOrd="1" destOrd="0" presId="urn:microsoft.com/office/officeart/2005/8/layout/list1"/>
    <dgm:cxn modelId="{3D7A6F74-7B20-4586-B235-F3319AA31224}" type="presParOf" srcId="{897E5F27-4FC7-4A60-99DB-C7F658E341EB}" destId="{4E8BBEDE-F8EB-4F41-AB2E-83148BAB634D}" srcOrd="5" destOrd="0" presId="urn:microsoft.com/office/officeart/2005/8/layout/list1"/>
    <dgm:cxn modelId="{CC2CCED7-F53C-42E6-9C8E-9FEFCAD2E365}" type="presParOf" srcId="{897E5F27-4FC7-4A60-99DB-C7F658E341EB}" destId="{43890BDA-B43F-4316-A8EB-C050691ACF30}" srcOrd="6" destOrd="0" presId="urn:microsoft.com/office/officeart/2005/8/layout/list1"/>
    <dgm:cxn modelId="{9A60D9DF-C6C4-45AF-832B-FD191A723EEA}" type="presParOf" srcId="{897E5F27-4FC7-4A60-99DB-C7F658E341EB}" destId="{5204AA34-E448-4B77-A508-282D4EE54BA0}" srcOrd="7" destOrd="0" presId="urn:microsoft.com/office/officeart/2005/8/layout/list1"/>
    <dgm:cxn modelId="{F1C6C6A7-FBD2-4715-8B65-562F03D070EF}" type="presParOf" srcId="{897E5F27-4FC7-4A60-99DB-C7F658E341EB}" destId="{CA5408A7-ACE3-47A0-BC0E-E7EA15454CAD}" srcOrd="8" destOrd="0" presId="urn:microsoft.com/office/officeart/2005/8/layout/list1"/>
    <dgm:cxn modelId="{3104AD8B-1824-4393-B448-622EFC596331}" type="presParOf" srcId="{CA5408A7-ACE3-47A0-BC0E-E7EA15454CAD}" destId="{5D69180E-6061-4C38-A99D-BB0F59E11608}" srcOrd="0" destOrd="0" presId="urn:microsoft.com/office/officeart/2005/8/layout/list1"/>
    <dgm:cxn modelId="{24B36C57-F799-4FC6-904E-5E32697068BB}" type="presParOf" srcId="{CA5408A7-ACE3-47A0-BC0E-E7EA15454CAD}" destId="{2750F646-606F-4A19-A61A-403B2675759C}" srcOrd="1" destOrd="0" presId="urn:microsoft.com/office/officeart/2005/8/layout/list1"/>
    <dgm:cxn modelId="{5656C950-93A6-4100-A2F1-4D05DBF4E1FE}" type="presParOf" srcId="{897E5F27-4FC7-4A60-99DB-C7F658E341EB}" destId="{4FF5F627-E110-4272-BF5D-18E8B4D5C2A7}" srcOrd="9" destOrd="0" presId="urn:microsoft.com/office/officeart/2005/8/layout/list1"/>
    <dgm:cxn modelId="{173477D5-AA53-4CAF-9178-F6AFBC80613E}" type="presParOf" srcId="{897E5F27-4FC7-4A60-99DB-C7F658E341EB}" destId="{B03BF53C-B61D-4B0C-A41B-F65C2FEE7C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5ED3F-D868-4A4A-BCAF-C650A61221C5}">
      <dsp:nvSpPr>
        <dsp:cNvPr id="0" name=""/>
        <dsp:cNvSpPr/>
      </dsp:nvSpPr>
      <dsp:spPr>
        <a:xfrm>
          <a:off x="0" y="294781"/>
          <a:ext cx="8557004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12420" rIns="66411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There are a lot of actions (~70).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General (create, delete, rename, etc.), resource-oriented, constraint-oriented, etc.</a:t>
          </a:r>
        </a:p>
      </dsp:txBody>
      <dsp:txXfrm>
        <a:off x="0" y="294781"/>
        <a:ext cx="8557004" cy="874125"/>
      </dsp:txXfrm>
    </dsp:sp>
    <dsp:sp modelId="{FD338A87-22F5-4EE4-959F-AA9BB4CA9964}">
      <dsp:nvSpPr>
        <dsp:cNvPr id="0" name=""/>
        <dsp:cNvSpPr/>
      </dsp:nvSpPr>
      <dsp:spPr>
        <a:xfrm>
          <a:off x="427850" y="73381"/>
          <a:ext cx="598990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Actions orchestrate model changes</a:t>
          </a:r>
        </a:p>
      </dsp:txBody>
      <dsp:txXfrm>
        <a:off x="449466" y="94997"/>
        <a:ext cx="5946670" cy="399568"/>
      </dsp:txXfrm>
    </dsp:sp>
    <dsp:sp modelId="{43890BDA-B43F-4316-A8EB-C050691ACF30}">
      <dsp:nvSpPr>
        <dsp:cNvPr id="0" name=""/>
        <dsp:cNvSpPr/>
      </dsp:nvSpPr>
      <dsp:spPr>
        <a:xfrm>
          <a:off x="0" y="1471306"/>
          <a:ext cx="855700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12420" rIns="66411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Have a subject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Are enabled, do-able, undo-able, veto-able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Maintain whatever information is needed for undo</a:t>
          </a:r>
        </a:p>
      </dsp:txBody>
      <dsp:txXfrm>
        <a:off x="0" y="1471306"/>
        <a:ext cx="8557004" cy="1134000"/>
      </dsp:txXfrm>
    </dsp:sp>
    <dsp:sp modelId="{A89672B1-4CEB-4732-B922-33BE2A364B9E}">
      <dsp:nvSpPr>
        <dsp:cNvPr id="0" name=""/>
        <dsp:cNvSpPr/>
      </dsp:nvSpPr>
      <dsp:spPr>
        <a:xfrm>
          <a:off x="427850" y="1249906"/>
          <a:ext cx="598990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Actions</a:t>
          </a:r>
        </a:p>
      </dsp:txBody>
      <dsp:txXfrm>
        <a:off x="449466" y="1271522"/>
        <a:ext cx="5946670" cy="399568"/>
      </dsp:txXfrm>
    </dsp:sp>
    <dsp:sp modelId="{B03BF53C-B61D-4B0C-A41B-F65C2FEE7C0C}">
      <dsp:nvSpPr>
        <dsp:cNvPr id="0" name=""/>
        <dsp:cNvSpPr/>
      </dsp:nvSpPr>
      <dsp:spPr>
        <a:xfrm>
          <a:off x="0" y="2907706"/>
          <a:ext cx="8557004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12420" rIns="66411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Instantiate specific actions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Control what is enabled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Orchestrate instantiation, run, events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Maintain action queue to be used to </a:t>
          </a:r>
          <a:r>
            <a:rPr lang="en-US" sz="1500" i="1" kern="1200"/>
            <a:t>undo </a:t>
          </a:r>
          <a:endParaRPr lang="en-US" sz="1500" kern="1200"/>
        </a:p>
      </dsp:txBody>
      <dsp:txXfrm>
        <a:off x="0" y="2907706"/>
        <a:ext cx="8557004" cy="1370250"/>
      </dsp:txXfrm>
    </dsp:sp>
    <dsp:sp modelId="{2750F646-606F-4A19-A61A-403B2675759C}">
      <dsp:nvSpPr>
        <dsp:cNvPr id="0" name=""/>
        <dsp:cNvSpPr/>
      </dsp:nvSpPr>
      <dsp:spPr>
        <a:xfrm>
          <a:off x="427850" y="2686306"/>
          <a:ext cx="598990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Action Managers</a:t>
          </a:r>
        </a:p>
      </dsp:txBody>
      <dsp:txXfrm>
        <a:off x="449466" y="2707922"/>
        <a:ext cx="5946670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5ED3F-D868-4A4A-BCAF-C650A61221C5}">
      <dsp:nvSpPr>
        <dsp:cNvPr id="0" name=""/>
        <dsp:cNvSpPr/>
      </dsp:nvSpPr>
      <dsp:spPr>
        <a:xfrm>
          <a:off x="0" y="306593"/>
          <a:ext cx="855700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12420" rIns="66411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Table and Tree Table controllers have: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RowFactories – describe view and formatting of each row including menus and actions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DAO (Data Access Objects) – maps Model Objects to row field values</a:t>
          </a:r>
        </a:p>
      </dsp:txBody>
      <dsp:txXfrm>
        <a:off x="0" y="306593"/>
        <a:ext cx="8557004" cy="1134000"/>
      </dsp:txXfrm>
    </dsp:sp>
    <dsp:sp modelId="{FD338A87-22F5-4EE4-959F-AA9BB4CA9964}">
      <dsp:nvSpPr>
        <dsp:cNvPr id="0" name=""/>
        <dsp:cNvSpPr/>
      </dsp:nvSpPr>
      <dsp:spPr>
        <a:xfrm>
          <a:off x="427850" y="85193"/>
          <a:ext cx="598990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Controllers interact directly with JavaFX widgets</a:t>
          </a:r>
        </a:p>
      </dsp:txBody>
      <dsp:txXfrm>
        <a:off x="449466" y="106809"/>
        <a:ext cx="5946670" cy="399568"/>
      </dsp:txXfrm>
    </dsp:sp>
    <dsp:sp modelId="{43890BDA-B43F-4316-A8EB-C050691ACF30}">
      <dsp:nvSpPr>
        <dsp:cNvPr id="0" name=""/>
        <dsp:cNvSpPr/>
      </dsp:nvSpPr>
      <dsp:spPr>
        <a:xfrm>
          <a:off x="0" y="1742994"/>
          <a:ext cx="8557004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12420" rIns="66411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Designed to have the exact same code used wherever needed.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Ex. </a:t>
          </a:r>
          <a:r>
            <a:rPr lang="en-US" sz="1500" kern="1200" dirty="0" err="1"/>
            <a:t>MemberTreeTableController</a:t>
          </a:r>
          <a:r>
            <a:rPr lang="en-US" sz="1500" kern="1200" dirty="0"/>
            <a:t> used in primary view and in type selection</a:t>
          </a:r>
        </a:p>
      </dsp:txBody>
      <dsp:txXfrm>
        <a:off x="0" y="1742994"/>
        <a:ext cx="8557004" cy="874125"/>
      </dsp:txXfrm>
    </dsp:sp>
    <dsp:sp modelId="{A89672B1-4CEB-4732-B922-33BE2A364B9E}">
      <dsp:nvSpPr>
        <dsp:cNvPr id="0" name=""/>
        <dsp:cNvSpPr/>
      </dsp:nvSpPr>
      <dsp:spPr>
        <a:xfrm>
          <a:off x="427850" y="1521594"/>
          <a:ext cx="598990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Controllers are reusable</a:t>
          </a:r>
        </a:p>
      </dsp:txBody>
      <dsp:txXfrm>
        <a:off x="449466" y="1543210"/>
        <a:ext cx="5946670" cy="399568"/>
      </dsp:txXfrm>
    </dsp:sp>
    <dsp:sp modelId="{B03BF53C-B61D-4B0C-A41B-F65C2FEE7C0C}">
      <dsp:nvSpPr>
        <dsp:cNvPr id="0" name=""/>
        <dsp:cNvSpPr/>
      </dsp:nvSpPr>
      <dsp:spPr>
        <a:xfrm>
          <a:off x="0" y="2919518"/>
          <a:ext cx="8557004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12420" rIns="66411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Controllers subscribe to model change and navigation events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Controllers can publish events for other controllers to respond to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DexMainControllerBase</a:t>
          </a:r>
          <a:r>
            <a:rPr lang="en-US" sz="1500" kern="1200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 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handles publishing and subscriptions registration 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of individual controller with FX event structures. </a:t>
          </a:r>
        </a:p>
      </dsp:txBody>
      <dsp:txXfrm>
        <a:off x="0" y="2919518"/>
        <a:ext cx="8557004" cy="1346625"/>
      </dsp:txXfrm>
    </dsp:sp>
    <dsp:sp modelId="{2750F646-606F-4A19-A61A-403B2675759C}">
      <dsp:nvSpPr>
        <dsp:cNvPr id="0" name=""/>
        <dsp:cNvSpPr/>
      </dsp:nvSpPr>
      <dsp:spPr>
        <a:xfrm>
          <a:off x="427850" y="2698119"/>
          <a:ext cx="598990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Events – Subscribers and Publishers (implement </a:t>
          </a:r>
          <a:r>
            <a:rPr lang="en-US" sz="15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OtmEventUser</a:t>
          </a:r>
          <a:r>
            <a:rPr lang="en-US" sz="1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449466" y="2719735"/>
        <a:ext cx="5946670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5ED3F-D868-4A4A-BCAF-C650A61221C5}">
      <dsp:nvSpPr>
        <dsp:cNvPr id="0" name=""/>
        <dsp:cNvSpPr/>
      </dsp:nvSpPr>
      <dsp:spPr>
        <a:xfrm>
          <a:off x="0" y="282968"/>
          <a:ext cx="855700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12420" rIns="66411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Abstraction for activities that change the model.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Abstraction for activities that influence what should be displayed.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Isolation between controllers and other modules.</a:t>
          </a:r>
        </a:p>
      </dsp:txBody>
      <dsp:txXfrm>
        <a:off x="0" y="282968"/>
        <a:ext cx="8557004" cy="1134000"/>
      </dsp:txXfrm>
    </dsp:sp>
    <dsp:sp modelId="{FD338A87-22F5-4EE4-959F-AA9BB4CA9964}">
      <dsp:nvSpPr>
        <dsp:cNvPr id="0" name=""/>
        <dsp:cNvSpPr/>
      </dsp:nvSpPr>
      <dsp:spPr>
        <a:xfrm>
          <a:off x="427850" y="61568"/>
          <a:ext cx="598990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Provide</a:t>
          </a:r>
        </a:p>
      </dsp:txBody>
      <dsp:txXfrm>
        <a:off x="449466" y="83184"/>
        <a:ext cx="5946670" cy="399568"/>
      </dsp:txXfrm>
    </dsp:sp>
    <dsp:sp modelId="{43890BDA-B43F-4316-A8EB-C050691ACF30}">
      <dsp:nvSpPr>
        <dsp:cNvPr id="0" name=""/>
        <dsp:cNvSpPr/>
      </dsp:nvSpPr>
      <dsp:spPr>
        <a:xfrm>
          <a:off x="0" y="1719369"/>
          <a:ext cx="855700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12420" rIns="664119" bIns="106680" numCol="1" spcCol="1270" anchor="t" anchorCtr="0">
          <a:noAutofit/>
        </a:bodyPr>
        <a:lstStyle/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Layered on top of FX event architecture</a:t>
          </a:r>
        </a:p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FX Node in Controllers publishes and subscribes to Event</a:t>
          </a:r>
        </a:p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Changes to the model are subscribed to by the controller</a:t>
          </a:r>
        </a:p>
      </dsp:txBody>
      <dsp:txXfrm>
        <a:off x="0" y="1719369"/>
        <a:ext cx="8557004" cy="1134000"/>
      </dsp:txXfrm>
    </dsp:sp>
    <dsp:sp modelId="{A89672B1-4CEB-4732-B922-33BE2A364B9E}">
      <dsp:nvSpPr>
        <dsp:cNvPr id="0" name=""/>
        <dsp:cNvSpPr/>
      </dsp:nvSpPr>
      <dsp:spPr>
        <a:xfrm>
          <a:off x="427850" y="1497969"/>
          <a:ext cx="598990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Dex</a:t>
          </a:r>
          <a:r>
            <a:rPr lang="en-US" sz="1500" kern="1200" dirty="0"/>
            <a:t> Event</a:t>
          </a:r>
        </a:p>
      </dsp:txBody>
      <dsp:txXfrm>
        <a:off x="449466" y="1519585"/>
        <a:ext cx="5946670" cy="399568"/>
      </dsp:txXfrm>
    </dsp:sp>
    <dsp:sp modelId="{B03BF53C-B61D-4B0C-A41B-F65C2FEE7C0C}">
      <dsp:nvSpPr>
        <dsp:cNvPr id="0" name=""/>
        <dsp:cNvSpPr/>
      </dsp:nvSpPr>
      <dsp:spPr>
        <a:xfrm>
          <a:off x="0" y="3155768"/>
          <a:ext cx="855700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12420" rIns="66411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FX events of type </a:t>
          </a:r>
          <a:r>
            <a:rPr lang="en-US" sz="1500" kern="1200" dirty="0" err="1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Dex</a:t>
          </a:r>
          <a:r>
            <a:rPr lang="en-US" sz="1500" kern="1200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 Event </a:t>
          </a:r>
          <a:r>
            <a:rPr lang="en-US" sz="1500" kern="1200" dirty="0"/>
            <a:t> are intercepted by </a:t>
          </a:r>
          <a:r>
            <a:rPr lang="en-US" sz="1500" kern="1200" dirty="0" err="1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Dex</a:t>
          </a:r>
          <a:r>
            <a:rPr lang="en-US" sz="1500" kern="1200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rPr>
            <a:t> Event Dispatcher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Model manager is notified of Change events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Navigation events are added to the event queue</a:t>
          </a:r>
        </a:p>
      </dsp:txBody>
      <dsp:txXfrm>
        <a:off x="0" y="3155768"/>
        <a:ext cx="8557004" cy="1134000"/>
      </dsp:txXfrm>
    </dsp:sp>
    <dsp:sp modelId="{2750F646-606F-4A19-A61A-403B2675759C}">
      <dsp:nvSpPr>
        <dsp:cNvPr id="0" name=""/>
        <dsp:cNvSpPr/>
      </dsp:nvSpPr>
      <dsp:spPr>
        <a:xfrm>
          <a:off x="427850" y="2934369"/>
          <a:ext cx="598990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Dex</a:t>
          </a:r>
          <a:r>
            <a:rPr lang="en-US" sz="1500" kern="1200" dirty="0"/>
            <a:t> Event Dispatcher</a:t>
          </a:r>
          <a:endParaRPr lang="en-US" sz="15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49466" y="2955985"/>
        <a:ext cx="5946670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5ED3F-D868-4A4A-BCAF-C650A61221C5}">
      <dsp:nvSpPr>
        <dsp:cNvPr id="0" name=""/>
        <dsp:cNvSpPr/>
      </dsp:nvSpPr>
      <dsp:spPr>
        <a:xfrm>
          <a:off x="0" y="320589"/>
          <a:ext cx="8557004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33248" rIns="66411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Provides façade to the compiler’s TL model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All model changes use </a:t>
          </a:r>
          <a:r>
            <a:rPr lang="en-US" sz="1600" kern="1200" dirty="0" err="1"/>
            <a:t>Dex</a:t>
          </a:r>
          <a:r>
            <a:rPr lang="en-US" sz="1600" kern="1200" dirty="0"/>
            <a:t> Model APIs to change the TL Model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Provides façade for JavaFX widgets and </a:t>
          </a:r>
          <a:r>
            <a:rPr lang="en-US" sz="1600" kern="1200" dirty="0" err="1"/>
            <a:t>Dex</a:t>
          </a:r>
          <a:r>
            <a:rPr lang="en-US" sz="1600" kern="1200" dirty="0"/>
            <a:t> Controllers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Creates and maintains aggregates needed for displays</a:t>
          </a:r>
        </a:p>
      </dsp:txBody>
      <dsp:txXfrm>
        <a:off x="0" y="320589"/>
        <a:ext cx="8557004" cy="1461600"/>
      </dsp:txXfrm>
    </dsp:sp>
    <dsp:sp modelId="{FD338A87-22F5-4EE4-959F-AA9BB4CA9964}">
      <dsp:nvSpPr>
        <dsp:cNvPr id="0" name=""/>
        <dsp:cNvSpPr/>
      </dsp:nvSpPr>
      <dsp:spPr>
        <a:xfrm>
          <a:off x="427850" y="84429"/>
          <a:ext cx="598990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</a:t>
          </a:r>
          <a:r>
            <a:rPr lang="en-US" sz="1600" kern="1200" dirty="0" err="1"/>
            <a:t>Dex</a:t>
          </a:r>
          <a:r>
            <a:rPr lang="en-US" sz="1600" kern="1200" dirty="0"/>
            <a:t> Model</a:t>
          </a:r>
        </a:p>
      </dsp:txBody>
      <dsp:txXfrm>
        <a:off x="450907" y="107486"/>
        <a:ext cx="5943788" cy="426206"/>
      </dsp:txXfrm>
    </dsp:sp>
    <dsp:sp modelId="{43890BDA-B43F-4316-A8EB-C050691ACF30}">
      <dsp:nvSpPr>
        <dsp:cNvPr id="0" name=""/>
        <dsp:cNvSpPr/>
      </dsp:nvSpPr>
      <dsp:spPr>
        <a:xfrm>
          <a:off x="0" y="2104749"/>
          <a:ext cx="8557004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33248" rIns="664119" bIns="106680" numCol="1" spcCol="1270" anchor="t" anchorCtr="0">
          <a:noAutofit/>
        </a:bodyPr>
        <a:lstStyle/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/>
            <a:t>Via a listener on the TL object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Via a map in the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Otm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Model Members Manager</a:t>
          </a:r>
        </a:p>
      </dsp:txBody>
      <dsp:txXfrm>
        <a:off x="0" y="2104749"/>
        <a:ext cx="8557004" cy="907200"/>
      </dsp:txXfrm>
    </dsp:sp>
    <dsp:sp modelId="{A89672B1-4CEB-4732-B922-33BE2A364B9E}">
      <dsp:nvSpPr>
        <dsp:cNvPr id="0" name=""/>
        <dsp:cNvSpPr/>
      </dsp:nvSpPr>
      <dsp:spPr>
        <a:xfrm>
          <a:off x="427850" y="1868589"/>
          <a:ext cx="598990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Linked to </a:t>
          </a:r>
          <a:r>
            <a:rPr lang="en-US" sz="1600" kern="1200" dirty="0" err="1"/>
            <a:t>Compilier’s</a:t>
          </a:r>
          <a:r>
            <a:rPr lang="en-US" sz="1600" kern="1200" dirty="0"/>
            <a:t> TL Model</a:t>
          </a:r>
        </a:p>
      </dsp:txBody>
      <dsp:txXfrm>
        <a:off x="450907" y="1891646"/>
        <a:ext cx="5943788" cy="426206"/>
      </dsp:txXfrm>
    </dsp:sp>
    <dsp:sp modelId="{B03BF53C-B61D-4B0C-A41B-F65C2FEE7C0C}">
      <dsp:nvSpPr>
        <dsp:cNvPr id="0" name=""/>
        <dsp:cNvSpPr/>
      </dsp:nvSpPr>
      <dsp:spPr>
        <a:xfrm>
          <a:off x="0" y="3334509"/>
          <a:ext cx="8557004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33248" rIns="664119" bIns="113792" numCol="1" spcCol="1270" anchor="t" anchorCtr="0">
          <a:noAutofit/>
        </a:bodyPr>
        <a:lstStyle/>
        <a:p>
          <a:pPr marL="171450" marR="0" lvl="1" indent="-171450" algn="l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Extensive use of stereotypes and stereotyped behavior</a:t>
          </a:r>
        </a:p>
        <a:p>
          <a:pPr marL="171450" marR="0" lvl="1" indent="-171450" algn="l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Managers for access to objects, libraries, projects and namespaces across the model</a:t>
          </a:r>
        </a:p>
      </dsp:txBody>
      <dsp:txXfrm>
        <a:off x="0" y="3334509"/>
        <a:ext cx="8557004" cy="932400"/>
      </dsp:txXfrm>
    </dsp:sp>
    <dsp:sp modelId="{2750F646-606F-4A19-A61A-403B2675759C}">
      <dsp:nvSpPr>
        <dsp:cNvPr id="0" name=""/>
        <dsp:cNvSpPr/>
      </dsp:nvSpPr>
      <dsp:spPr>
        <a:xfrm>
          <a:off x="427850" y="3098349"/>
          <a:ext cx="598990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</a:t>
          </a:r>
          <a:endParaRPr lang="en-US" sz="15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50907" y="3121406"/>
        <a:ext cx="5943788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6AC70-CBEF-4476-9BD1-48FB4DA40240}">
      <dsp:nvSpPr>
        <dsp:cNvPr id="0" name=""/>
        <dsp:cNvSpPr/>
      </dsp:nvSpPr>
      <dsp:spPr>
        <a:xfrm>
          <a:off x="1108113" y="130248"/>
          <a:ext cx="2584931" cy="89771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53B3B-B393-4CDB-BE3A-F32B3D1B45CC}">
      <dsp:nvSpPr>
        <dsp:cNvPr id="0" name=""/>
        <dsp:cNvSpPr/>
      </dsp:nvSpPr>
      <dsp:spPr>
        <a:xfrm>
          <a:off x="2154109" y="2328442"/>
          <a:ext cx="500955" cy="320611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82A81-FCA1-4CB3-A879-F2A507CD6C9C}">
      <dsp:nvSpPr>
        <dsp:cNvPr id="0" name=""/>
        <dsp:cNvSpPr/>
      </dsp:nvSpPr>
      <dsp:spPr>
        <a:xfrm>
          <a:off x="1202293" y="2584931"/>
          <a:ext cx="2404587" cy="60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OTM Library</a:t>
          </a:r>
        </a:p>
      </dsp:txBody>
      <dsp:txXfrm>
        <a:off x="1202293" y="2584931"/>
        <a:ext cx="2404587" cy="601146"/>
      </dsp:txXfrm>
    </dsp:sp>
    <dsp:sp modelId="{F1A8802B-82AB-413E-8ED5-0A71F24911A6}">
      <dsp:nvSpPr>
        <dsp:cNvPr id="0" name=""/>
        <dsp:cNvSpPr/>
      </dsp:nvSpPr>
      <dsp:spPr>
        <a:xfrm>
          <a:off x="2047906" y="1097293"/>
          <a:ext cx="901720" cy="901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TL Library</a:t>
          </a:r>
        </a:p>
      </dsp:txBody>
      <dsp:txXfrm>
        <a:off x="2179960" y="1229347"/>
        <a:ext cx="637612" cy="637612"/>
      </dsp:txXfrm>
    </dsp:sp>
    <dsp:sp modelId="{C6433F61-A139-4D2B-BB01-68E4BF6071E4}">
      <dsp:nvSpPr>
        <dsp:cNvPr id="0" name=""/>
        <dsp:cNvSpPr/>
      </dsp:nvSpPr>
      <dsp:spPr>
        <a:xfrm>
          <a:off x="1402675" y="420802"/>
          <a:ext cx="901720" cy="901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Abstract Library</a:t>
          </a:r>
        </a:p>
      </dsp:txBody>
      <dsp:txXfrm>
        <a:off x="1534729" y="552856"/>
        <a:ext cx="637612" cy="637612"/>
      </dsp:txXfrm>
    </dsp:sp>
    <dsp:sp modelId="{F61ADF13-1BA6-4781-B3C6-B097FF13E1C9}">
      <dsp:nvSpPr>
        <dsp:cNvPr id="0" name=""/>
        <dsp:cNvSpPr/>
      </dsp:nvSpPr>
      <dsp:spPr>
        <a:xfrm>
          <a:off x="2324434" y="202786"/>
          <a:ext cx="901720" cy="901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 Item</a:t>
          </a:r>
        </a:p>
      </dsp:txBody>
      <dsp:txXfrm>
        <a:off x="2456488" y="334840"/>
        <a:ext cx="637612" cy="637612"/>
      </dsp:txXfrm>
    </dsp:sp>
    <dsp:sp modelId="{6077DC01-6157-4425-911D-07A0A80A0CD1}">
      <dsp:nvSpPr>
        <dsp:cNvPr id="0" name=""/>
        <dsp:cNvSpPr/>
      </dsp:nvSpPr>
      <dsp:spPr>
        <a:xfrm>
          <a:off x="1001911" y="20038"/>
          <a:ext cx="2805352" cy="224428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6AC70-CBEF-4476-9BD1-48FB4DA40240}">
      <dsp:nvSpPr>
        <dsp:cNvPr id="0" name=""/>
        <dsp:cNvSpPr/>
      </dsp:nvSpPr>
      <dsp:spPr>
        <a:xfrm>
          <a:off x="393682" y="46273"/>
          <a:ext cx="918354" cy="31893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53B3B-B393-4CDB-BE3A-F32B3D1B45CC}">
      <dsp:nvSpPr>
        <dsp:cNvPr id="0" name=""/>
        <dsp:cNvSpPr/>
      </dsp:nvSpPr>
      <dsp:spPr>
        <a:xfrm>
          <a:off x="765295" y="827230"/>
          <a:ext cx="177975" cy="113904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82A81-FCA1-4CB3-A879-F2A507CD6C9C}">
      <dsp:nvSpPr>
        <dsp:cNvPr id="0" name=""/>
        <dsp:cNvSpPr/>
      </dsp:nvSpPr>
      <dsp:spPr>
        <a:xfrm>
          <a:off x="427141" y="918354"/>
          <a:ext cx="854283" cy="213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OTM Library Member</a:t>
          </a:r>
        </a:p>
      </dsp:txBody>
      <dsp:txXfrm>
        <a:off x="427141" y="918354"/>
        <a:ext cx="854283" cy="213570"/>
      </dsp:txXfrm>
    </dsp:sp>
    <dsp:sp modelId="{27683592-00CF-427C-9F97-4DE35090FFA0}">
      <dsp:nvSpPr>
        <dsp:cNvPr id="0" name=""/>
        <dsp:cNvSpPr/>
      </dsp:nvSpPr>
      <dsp:spPr>
        <a:xfrm>
          <a:off x="533926" y="64071"/>
          <a:ext cx="498331" cy="4983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TL Library Member</a:t>
          </a:r>
        </a:p>
      </dsp:txBody>
      <dsp:txXfrm>
        <a:off x="606905" y="137050"/>
        <a:ext cx="352373" cy="352373"/>
      </dsp:txXfrm>
    </dsp:sp>
    <dsp:sp modelId="{6077DC01-6157-4425-911D-07A0A80A0CD1}">
      <dsp:nvSpPr>
        <dsp:cNvPr id="0" name=""/>
        <dsp:cNvSpPr/>
      </dsp:nvSpPr>
      <dsp:spPr>
        <a:xfrm>
          <a:off x="355951" y="7119"/>
          <a:ext cx="996663" cy="79733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5ED3F-D868-4A4A-BCAF-C650A61221C5}">
      <dsp:nvSpPr>
        <dsp:cNvPr id="0" name=""/>
        <dsp:cNvSpPr/>
      </dsp:nvSpPr>
      <dsp:spPr>
        <a:xfrm>
          <a:off x="0" y="284971"/>
          <a:ext cx="8557004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54076" rIns="66411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Abstract Task Base extends </a:t>
          </a:r>
          <a:r>
            <a:rPr lang="en-US" sz="1700" kern="1200" dirty="0" err="1"/>
            <a:t>FXTask</a:t>
          </a:r>
          <a:r>
            <a:rPr lang="en-US" sz="1700" kern="1200" dirty="0"/>
            <a:t> to handle task set-up, monitoring, errors and results.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Each task need only write its business orchestration in the </a:t>
          </a:r>
          <a:r>
            <a:rPr lang="en-US" sz="1700" kern="1200" dirty="0" err="1"/>
            <a:t>doIt</a:t>
          </a:r>
          <a:r>
            <a:rPr lang="en-US" sz="1700" kern="1200" dirty="0"/>
            <a:t>() method.</a:t>
          </a:r>
        </a:p>
      </dsp:txBody>
      <dsp:txXfrm>
        <a:off x="0" y="284971"/>
        <a:ext cx="8557004" cy="1231650"/>
      </dsp:txXfrm>
    </dsp:sp>
    <dsp:sp modelId="{FD338A87-22F5-4EE4-959F-AA9BB4CA9964}">
      <dsp:nvSpPr>
        <dsp:cNvPr id="0" name=""/>
        <dsp:cNvSpPr/>
      </dsp:nvSpPr>
      <dsp:spPr>
        <a:xfrm>
          <a:off x="427850" y="34051"/>
          <a:ext cx="598990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Tasks</a:t>
          </a:r>
        </a:p>
      </dsp:txBody>
      <dsp:txXfrm>
        <a:off x="452348" y="58549"/>
        <a:ext cx="5940906" cy="452844"/>
      </dsp:txXfrm>
    </dsp:sp>
    <dsp:sp modelId="{43890BDA-B43F-4316-A8EB-C050691ACF30}">
      <dsp:nvSpPr>
        <dsp:cNvPr id="0" name=""/>
        <dsp:cNvSpPr/>
      </dsp:nvSpPr>
      <dsp:spPr>
        <a:xfrm>
          <a:off x="0" y="1859341"/>
          <a:ext cx="8557004" cy="937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54076" rIns="664119" bIns="106680" numCol="1" spcCol="1270" anchor="t" anchorCtr="0">
          <a:noAutofit/>
        </a:bodyPr>
        <a:lstStyle/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/>
            <a:t>Via a listener on the TL object</a:t>
          </a:r>
          <a:endParaRPr lang="en-US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14300" marR="0" lvl="1" indent="-114300" algn="l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Via a map in the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Otm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Model Members Manager</a:t>
          </a:r>
        </a:p>
      </dsp:txBody>
      <dsp:txXfrm>
        <a:off x="0" y="1859341"/>
        <a:ext cx="8557004" cy="937125"/>
      </dsp:txXfrm>
    </dsp:sp>
    <dsp:sp modelId="{A89672B1-4CEB-4732-B922-33BE2A364B9E}">
      <dsp:nvSpPr>
        <dsp:cNvPr id="0" name=""/>
        <dsp:cNvSpPr/>
      </dsp:nvSpPr>
      <dsp:spPr>
        <a:xfrm>
          <a:off x="427850" y="1608421"/>
          <a:ext cx="598990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 Handlers</a:t>
          </a:r>
        </a:p>
      </dsp:txBody>
      <dsp:txXfrm>
        <a:off x="452348" y="1632919"/>
        <a:ext cx="5940906" cy="452844"/>
      </dsp:txXfrm>
    </dsp:sp>
    <dsp:sp modelId="{B03BF53C-B61D-4B0C-A41B-F65C2FEE7C0C}">
      <dsp:nvSpPr>
        <dsp:cNvPr id="0" name=""/>
        <dsp:cNvSpPr/>
      </dsp:nvSpPr>
      <dsp:spPr>
        <a:xfrm>
          <a:off x="0" y="3139186"/>
          <a:ext cx="8557004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119" tIns="354076" rIns="664119" bIns="113792" numCol="1" spcCol="1270" anchor="t" anchorCtr="0">
          <a:noAutofit/>
        </a:bodyPr>
        <a:lstStyle/>
        <a:p>
          <a:pPr marL="171450" marR="0" lvl="1" indent="-171450" algn="l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Interface that extends </a:t>
          </a:r>
          <a:r>
            <a:rPr lang="en-US" sz="16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Dex</a:t>
          </a: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Task with no behavior</a:t>
          </a:r>
        </a:p>
        <a:p>
          <a:pPr marL="171450" marR="0" lvl="1" indent="-171450" algn="l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Used by </a:t>
          </a:r>
          <a:r>
            <a:rPr lang="en-US" sz="16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DexStatusController</a:t>
          </a: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to denote tasks that must only have one instance running at a time</a:t>
          </a:r>
        </a:p>
      </dsp:txBody>
      <dsp:txXfrm>
        <a:off x="0" y="3139186"/>
        <a:ext cx="8557004" cy="1178100"/>
      </dsp:txXfrm>
    </dsp:sp>
    <dsp:sp modelId="{2750F646-606F-4A19-A61A-403B2675759C}">
      <dsp:nvSpPr>
        <dsp:cNvPr id="0" name=""/>
        <dsp:cNvSpPr/>
      </dsp:nvSpPr>
      <dsp:spPr>
        <a:xfrm>
          <a:off x="427850" y="2888266"/>
          <a:ext cx="598990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04" tIns="0" rIns="22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Task Singleton</a:t>
          </a:r>
          <a:endParaRPr lang="en-US" sz="15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52348" y="2912764"/>
        <a:ext cx="594090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C7BB71AC-B12A-4BA6-B6A1-4F9A22540E0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43308EC-B9AC-423D-9A37-7138074D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6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33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3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5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4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6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0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7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81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00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5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26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9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788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0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4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62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30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7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09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85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7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046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31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35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6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78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5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7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75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35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5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7705D-99EF-4E93-9ABB-AB8AE1BDE18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6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D4AB-DB7E-49F5-A638-78543094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20248-AD69-49F6-B3CA-ED2E2BACEE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Externalize strings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88E0D-16E8-434B-BA82-A29428B71B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650033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6F848A-1CEA-440F-B9DE-1E0C7C6E72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Controllers</a:t>
            </a:r>
          </a:p>
        </p:txBody>
      </p:sp>
      <p:graphicFrame>
        <p:nvGraphicFramePr>
          <p:cNvPr id="50" name="Content Placeholder 5">
            <a:extLst>
              <a:ext uri="{FF2B5EF4-FFF2-40B4-BE49-F238E27FC236}">
                <a16:creationId xmlns:a16="http://schemas.microsoft.com/office/drawing/2014/main" id="{F0576984-83C0-4A26-A22A-4E6DD20AD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360447"/>
              </p:ext>
            </p:extLst>
          </p:nvPr>
        </p:nvGraphicFramePr>
        <p:xfrm>
          <a:off x="838200" y="1825625"/>
          <a:ext cx="855700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16D5CF43-9B80-4A15-9697-658ECB691D42}"/>
              </a:ext>
            </a:extLst>
          </p:cNvPr>
          <p:cNvGrpSpPr/>
          <p:nvPr/>
        </p:nvGrpSpPr>
        <p:grpSpPr>
          <a:xfrm>
            <a:off x="7116406" y="617052"/>
            <a:ext cx="4125424" cy="875846"/>
            <a:chOff x="7228376" y="365125"/>
            <a:chExt cx="4125424" cy="8758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A78AFC-DCA4-4CB2-8367-699C2E603219}"/>
                </a:ext>
              </a:extLst>
            </p:cNvPr>
            <p:cNvSpPr/>
            <p:nvPr/>
          </p:nvSpPr>
          <p:spPr>
            <a:xfrm>
              <a:off x="7228376" y="365125"/>
              <a:ext cx="4125424" cy="8758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AFBF08-5684-4FD3-9D5B-E73DA54FB732}"/>
                </a:ext>
              </a:extLst>
            </p:cNvPr>
            <p:cNvSpPr/>
            <p:nvPr/>
          </p:nvSpPr>
          <p:spPr>
            <a:xfrm>
              <a:off x="8618843" y="905325"/>
              <a:ext cx="1330589" cy="33564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Included &lt;T&gt;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73EE93-7E6D-4872-9BB8-F3E6ED784C5D}"/>
                </a:ext>
              </a:extLst>
            </p:cNvPr>
            <p:cNvSpPr/>
            <p:nvPr/>
          </p:nvSpPr>
          <p:spPr>
            <a:xfrm>
              <a:off x="8449126" y="365125"/>
              <a:ext cx="1604877" cy="33564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Dex</a:t>
              </a:r>
              <a:r>
                <a:rPr lang="en-US" i="1" dirty="0">
                  <a:solidFill>
                    <a:schemeClr val="tx1"/>
                  </a:solidFill>
                </a:rPr>
                <a:t> Controller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68668A-B2EF-499D-82C2-90D90760939B}"/>
                </a:ext>
              </a:extLst>
            </p:cNvPr>
            <p:cNvCxnSpPr>
              <a:cxnSpLocks/>
              <a:stCxn id="24" idx="0"/>
              <a:endCxn id="25" idx="2"/>
            </p:cNvCxnSpPr>
            <p:nvPr/>
          </p:nvCxnSpPr>
          <p:spPr>
            <a:xfrm flipH="1" flipV="1">
              <a:off x="9251565" y="700771"/>
              <a:ext cx="32573" cy="204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15BF66-3130-48EF-B59C-0E1ABE93DC09}"/>
                </a:ext>
              </a:extLst>
            </p:cNvPr>
            <p:cNvSpPr/>
            <p:nvPr/>
          </p:nvSpPr>
          <p:spPr>
            <a:xfrm>
              <a:off x="10023211" y="905325"/>
              <a:ext cx="1330589" cy="33564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Pop-up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888362-91B4-4A91-91BC-8571C5819970}"/>
                </a:ext>
              </a:extLst>
            </p:cNvPr>
            <p:cNvSpPr/>
            <p:nvPr/>
          </p:nvSpPr>
          <p:spPr>
            <a:xfrm>
              <a:off x="7228376" y="905325"/>
              <a:ext cx="1330589" cy="33564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Main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B3B2486-D3B0-4F30-B05C-A9CA1BEDDE17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H="1" flipV="1">
              <a:off x="9251565" y="700771"/>
              <a:ext cx="1436941" cy="204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3B35CFA-97C4-44D8-8C4E-A922A596508F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flipV="1">
              <a:off x="7893671" y="700771"/>
              <a:ext cx="1357894" cy="204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995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Application</a:t>
            </a:r>
            <a:br>
              <a:rPr lang="en-US" dirty="0"/>
            </a:br>
            <a:r>
              <a:rPr lang="en-US" dirty="0"/>
              <a:t>Controller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19CF-D9F0-4B73-8F68-ADC11DFF2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51136" cy="4351338"/>
          </a:xfrm>
        </p:spPr>
        <p:txBody>
          <a:bodyPr>
            <a:normAutofit/>
          </a:bodyPr>
          <a:lstStyle/>
          <a:p>
            <a:r>
              <a:rPr lang="en-US" i="1" dirty="0"/>
              <a:t>Object Editor App (a.k.a. </a:t>
            </a:r>
            <a:r>
              <a:rPr lang="en-US" i="1" dirty="0" err="1"/>
              <a:t>Dex</a:t>
            </a:r>
            <a:r>
              <a:rPr lang="en-US" i="1" dirty="0"/>
              <a:t>)</a:t>
            </a:r>
            <a:endParaRPr lang="en-US" dirty="0"/>
          </a:p>
          <a:p>
            <a:pPr lvl="1"/>
            <a:r>
              <a:rPr lang="en-US" dirty="0"/>
              <a:t>Extends </a:t>
            </a:r>
            <a:r>
              <a:rPr lang="en-US" i="1" dirty="0"/>
              <a:t>Abstract OTM Application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Which extends </a:t>
            </a:r>
            <a:r>
              <a:rPr lang="en-US" i="1" dirty="0"/>
              <a:t>FX Application</a:t>
            </a:r>
          </a:p>
          <a:p>
            <a:r>
              <a:rPr lang="en-US" dirty="0"/>
              <a:t>When started, JavaFX</a:t>
            </a:r>
          </a:p>
          <a:p>
            <a:pPr lvl="1"/>
            <a:r>
              <a:rPr lang="en-US" dirty="0"/>
              <a:t>Constructs Object Editor Controller</a:t>
            </a:r>
          </a:p>
          <a:p>
            <a:pPr lvl="1"/>
            <a:r>
              <a:rPr lang="en-US" dirty="0"/>
              <a:t>Calls main() and start()</a:t>
            </a:r>
          </a:p>
          <a:p>
            <a:pPr lvl="1"/>
            <a:r>
              <a:rPr lang="en-US" dirty="0" err="1"/>
              <a:t>App#start</a:t>
            </a:r>
            <a:r>
              <a:rPr lang="en-US" dirty="0"/>
              <a:t>() sets the stage in the controller which:</a:t>
            </a:r>
          </a:p>
          <a:p>
            <a:pPr lvl="2"/>
            <a:r>
              <a:rPr lang="en-US" dirty="0"/>
              <a:t>creates singletons for model and events</a:t>
            </a:r>
          </a:p>
          <a:p>
            <a:pPr lvl="2"/>
            <a:r>
              <a:rPr lang="en-US" dirty="0"/>
              <a:t>configures other controllers</a:t>
            </a:r>
          </a:p>
          <a:p>
            <a:pPr lvl="1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8C6FD-A549-408A-AE80-78D3B7502D93}"/>
              </a:ext>
            </a:extLst>
          </p:cNvPr>
          <p:cNvSpPr/>
          <p:nvPr/>
        </p:nvSpPr>
        <p:spPr>
          <a:xfrm>
            <a:off x="9620108" y="3390410"/>
            <a:ext cx="2286000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 Editor Controller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2698CD0-BE26-431E-A0F8-0618228F522D}"/>
              </a:ext>
            </a:extLst>
          </p:cNvPr>
          <p:cNvSpPr/>
          <p:nvPr/>
        </p:nvSpPr>
        <p:spPr>
          <a:xfrm>
            <a:off x="6898316" y="3991632"/>
            <a:ext cx="2286000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 Editor App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992C743-E61C-49E6-9B62-A310DB3E603D}"/>
              </a:ext>
            </a:extLst>
          </p:cNvPr>
          <p:cNvCxnSpPr>
            <a:cxnSpLocks/>
            <a:stCxn id="109" idx="3"/>
            <a:endCxn id="48" idx="1"/>
          </p:cNvCxnSpPr>
          <p:nvPr/>
        </p:nvCxnSpPr>
        <p:spPr>
          <a:xfrm>
            <a:off x="9184316" y="4894422"/>
            <a:ext cx="435792" cy="3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216998B-1C30-4426-862A-BE02099A0FB6}"/>
              </a:ext>
            </a:extLst>
          </p:cNvPr>
          <p:cNvSpPr/>
          <p:nvPr/>
        </p:nvSpPr>
        <p:spPr>
          <a:xfrm>
            <a:off x="6898316" y="4651473"/>
            <a:ext cx="2286000" cy="48589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Start()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0353BA1-27E9-461D-88AC-8375D0BD4710}"/>
              </a:ext>
            </a:extLst>
          </p:cNvPr>
          <p:cNvSpPr/>
          <p:nvPr/>
        </p:nvSpPr>
        <p:spPr>
          <a:xfrm>
            <a:off x="6898316" y="1679389"/>
            <a:ext cx="2286000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Abstract OTM Application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1C9BE1D-CC70-4E33-BDD3-71ABC6B9B979}"/>
              </a:ext>
            </a:extLst>
          </p:cNvPr>
          <p:cNvSpPr/>
          <p:nvPr/>
        </p:nvSpPr>
        <p:spPr>
          <a:xfrm>
            <a:off x="6898316" y="2342541"/>
            <a:ext cx="2286000" cy="1124484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Abstract Main Window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Repository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User Settings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7E0D185-C01A-4AC8-8B83-B22779FCE82C}"/>
              </a:ext>
            </a:extLst>
          </p:cNvPr>
          <p:cNvCxnSpPr>
            <a:cxnSpLocks/>
            <a:stCxn id="20" idx="0"/>
            <a:endCxn id="72" idx="2"/>
          </p:cNvCxnSpPr>
          <p:nvPr/>
        </p:nvCxnSpPr>
        <p:spPr>
          <a:xfrm flipV="1">
            <a:off x="10763108" y="3171759"/>
            <a:ext cx="0" cy="21865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B481B4-D11C-46AF-8158-65BF10CD334C}"/>
              </a:ext>
            </a:extLst>
          </p:cNvPr>
          <p:cNvSpPr/>
          <p:nvPr/>
        </p:nvSpPr>
        <p:spPr>
          <a:xfrm>
            <a:off x="6767827" y="770021"/>
            <a:ext cx="5181599" cy="5722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7065D5-4306-49BE-9E02-C078183304FE}"/>
              </a:ext>
            </a:extLst>
          </p:cNvPr>
          <p:cNvSpPr/>
          <p:nvPr/>
        </p:nvSpPr>
        <p:spPr>
          <a:xfrm>
            <a:off x="9620108" y="4050286"/>
            <a:ext cx="2286000" cy="169487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Set Stage()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Model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Event Subscription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Menu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Tab 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Status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Filter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Member Tree-Table Controller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F3DEBF3-0D0F-4813-8EC7-B0EF3AB2269C}"/>
              </a:ext>
            </a:extLst>
          </p:cNvPr>
          <p:cNvCxnSpPr>
            <a:cxnSpLocks/>
            <a:stCxn id="103" idx="0"/>
            <a:endCxn id="98" idx="2"/>
          </p:cNvCxnSpPr>
          <p:nvPr/>
        </p:nvCxnSpPr>
        <p:spPr>
          <a:xfrm flipV="1">
            <a:off x="8041316" y="3467025"/>
            <a:ext cx="0" cy="52460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E61F242-A63B-4503-A44F-D81524A0FBE1}"/>
              </a:ext>
            </a:extLst>
          </p:cNvPr>
          <p:cNvSpPr/>
          <p:nvPr/>
        </p:nvSpPr>
        <p:spPr>
          <a:xfrm>
            <a:off x="6898316" y="839836"/>
            <a:ext cx="2286000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FX Application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724E2A-3461-4792-9C62-77EE2FE63743}"/>
              </a:ext>
            </a:extLst>
          </p:cNvPr>
          <p:cNvCxnSpPr>
            <a:cxnSpLocks/>
            <a:stCxn id="95" idx="0"/>
            <a:endCxn id="54" idx="2"/>
          </p:cNvCxnSpPr>
          <p:nvPr/>
        </p:nvCxnSpPr>
        <p:spPr>
          <a:xfrm flipV="1">
            <a:off x="8041316" y="1499712"/>
            <a:ext cx="0" cy="179677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115E57A-7EE4-44EA-BFC5-49D25E4748D2}"/>
              </a:ext>
            </a:extLst>
          </p:cNvPr>
          <p:cNvSpPr/>
          <p:nvPr/>
        </p:nvSpPr>
        <p:spPr>
          <a:xfrm>
            <a:off x="9620108" y="1676612"/>
            <a:ext cx="2286000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Abstract Main Window Controller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A0EBFB-EE57-4CB9-9767-DEFAA393B0F8}"/>
              </a:ext>
            </a:extLst>
          </p:cNvPr>
          <p:cNvCxnSpPr>
            <a:cxnSpLocks/>
            <a:stCxn id="95" idx="3"/>
            <a:endCxn id="65" idx="1"/>
          </p:cNvCxnSpPr>
          <p:nvPr/>
        </p:nvCxnSpPr>
        <p:spPr>
          <a:xfrm flipV="1">
            <a:off x="9184316" y="2006550"/>
            <a:ext cx="435792" cy="2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55DED3F-3655-4535-A215-EBA42A6A3DF1}"/>
              </a:ext>
            </a:extLst>
          </p:cNvPr>
          <p:cNvSpPr/>
          <p:nvPr/>
        </p:nvSpPr>
        <p:spPr>
          <a:xfrm>
            <a:off x="9620108" y="2511883"/>
            <a:ext cx="2286000" cy="659876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Dex</a:t>
            </a:r>
            <a:r>
              <a:rPr lang="en-US" i="1" dirty="0">
                <a:solidFill>
                  <a:schemeClr val="tx1"/>
                </a:solidFill>
              </a:rPr>
              <a:t> Main Controller Base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AE0C4A3-365F-4F09-A74E-E2CBECFBA84B}"/>
              </a:ext>
            </a:extLst>
          </p:cNvPr>
          <p:cNvCxnSpPr>
            <a:cxnSpLocks/>
            <a:stCxn id="72" idx="0"/>
            <a:endCxn id="65" idx="2"/>
          </p:cNvCxnSpPr>
          <p:nvPr/>
        </p:nvCxnSpPr>
        <p:spPr>
          <a:xfrm flipV="1">
            <a:off x="10763108" y="2336488"/>
            <a:ext cx="0" cy="17539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llout: Bent Line with Accent Bar 46">
            <a:extLst>
              <a:ext uri="{FF2B5EF4-FFF2-40B4-BE49-F238E27FC236}">
                <a16:creationId xmlns:a16="http://schemas.microsoft.com/office/drawing/2014/main" id="{D1B60BD4-BEA6-4C49-9F3C-0C5CCC39C721}"/>
              </a:ext>
            </a:extLst>
          </p:cNvPr>
          <p:cNvSpPr/>
          <p:nvPr/>
        </p:nvSpPr>
        <p:spPr>
          <a:xfrm>
            <a:off x="9932343" y="862329"/>
            <a:ext cx="1900371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8835"/>
              <a:gd name="adj6" fmla="val -24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FX Loader Creates Controller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75097D2-4622-4846-B7B5-66F052F64AB1}"/>
              </a:ext>
            </a:extLst>
          </p:cNvPr>
          <p:cNvSpPr txBox="1"/>
          <p:nvPr/>
        </p:nvSpPr>
        <p:spPr>
          <a:xfrm>
            <a:off x="652810" y="5853797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Note: reuse patterns allowed for the  standalone repository application that has not been tested for years.</a:t>
            </a:r>
          </a:p>
        </p:txBody>
      </p:sp>
    </p:spTree>
    <p:extLst>
      <p:ext uri="{BB962C8B-B14F-4D97-AF65-F5344CB8AC3E}">
        <p14:creationId xmlns:p14="http://schemas.microsoft.com/office/powerpoint/2010/main" val="196838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C0B8-EB5E-4D89-A5CE-DCD453FDDF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Controllers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18B7-936C-4CE8-BC8B-10E669F26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Main</a:t>
            </a:r>
          </a:p>
          <a:p>
            <a:pPr lvl="1"/>
            <a:r>
              <a:rPr lang="en-US" dirty="0"/>
              <a:t>Access to singletons (model manager, FX stage, repository)</a:t>
            </a:r>
          </a:p>
          <a:p>
            <a:pPr lvl="1"/>
            <a:r>
              <a:rPr lang="en-US" dirty="0"/>
              <a:t>Access to Menu bar, Member, Status and Progress controllers</a:t>
            </a:r>
          </a:p>
          <a:p>
            <a:r>
              <a:rPr lang="en-US" dirty="0"/>
              <a:t>Tab Controller</a:t>
            </a:r>
          </a:p>
          <a:p>
            <a:pPr lvl="1"/>
            <a:r>
              <a:rPr lang="en-US" dirty="0"/>
              <a:t>One per FX Tab</a:t>
            </a:r>
          </a:p>
          <a:p>
            <a:pPr lvl="1"/>
            <a:r>
              <a:rPr lang="en-US" dirty="0"/>
              <a:t>Instantiate included controllers</a:t>
            </a:r>
          </a:p>
          <a:p>
            <a:pPr lvl="1"/>
            <a:r>
              <a:rPr lang="en-US" dirty="0"/>
              <a:t>Launch() as standalone window</a:t>
            </a:r>
          </a:p>
          <a:p>
            <a:r>
              <a:rPr lang="en-US" dirty="0"/>
              <a:t>Included Controllers</a:t>
            </a:r>
          </a:p>
          <a:p>
            <a:pPr lvl="1"/>
            <a:r>
              <a:rPr lang="en-US" dirty="0"/>
              <a:t>One per FX pane</a:t>
            </a:r>
          </a:p>
          <a:p>
            <a:r>
              <a:rPr lang="en-US" dirty="0"/>
              <a:t>Pop-up</a:t>
            </a:r>
          </a:p>
          <a:p>
            <a:pPr lvl="1"/>
            <a:r>
              <a:rPr lang="en-US" dirty="0"/>
              <a:t>Modal dialogs</a:t>
            </a:r>
          </a:p>
          <a:p>
            <a:pPr lvl="1"/>
            <a:r>
              <a:rPr lang="en-US" dirty="0"/>
              <a:t>Stand-alone windows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A32E665-F3A4-42E0-A462-13C3EF5C070B}"/>
              </a:ext>
            </a:extLst>
          </p:cNvPr>
          <p:cNvSpPr/>
          <p:nvPr/>
        </p:nvSpPr>
        <p:spPr>
          <a:xfrm>
            <a:off x="5178497" y="5001812"/>
            <a:ext cx="6762163" cy="1542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Creation – flow of control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8730EC-6BCF-4CAC-A81A-F5D1574010BB}"/>
              </a:ext>
            </a:extLst>
          </p:cNvPr>
          <p:cNvSpPr/>
          <p:nvPr/>
        </p:nvSpPr>
        <p:spPr>
          <a:xfrm>
            <a:off x="6562531" y="2790261"/>
            <a:ext cx="5383988" cy="2155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Hierarchy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FAB0C8-8576-4BF9-8AEE-98421A76424E}"/>
              </a:ext>
            </a:extLst>
          </p:cNvPr>
          <p:cNvSpPr/>
          <p:nvPr/>
        </p:nvSpPr>
        <p:spPr>
          <a:xfrm>
            <a:off x="8072750" y="3847641"/>
            <a:ext cx="1330589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Included &lt;T&gt;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625EE1-026B-4833-9324-6E2A30F2C3B0}"/>
              </a:ext>
            </a:extLst>
          </p:cNvPr>
          <p:cNvSpPr/>
          <p:nvPr/>
        </p:nvSpPr>
        <p:spPr>
          <a:xfrm>
            <a:off x="7903033" y="2997793"/>
            <a:ext cx="1604877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Dex</a:t>
            </a:r>
            <a:r>
              <a:rPr lang="en-US" i="1" dirty="0">
                <a:solidFill>
                  <a:schemeClr val="tx1"/>
                </a:solidFill>
              </a:rPr>
              <a:t> Controller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9781F5-6982-4668-B550-26E52D1F9C4F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8705472" y="3657669"/>
            <a:ext cx="32573" cy="18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B378755-CDE2-46B5-B265-C71838A859B4}"/>
              </a:ext>
            </a:extLst>
          </p:cNvPr>
          <p:cNvSpPr/>
          <p:nvPr/>
        </p:nvSpPr>
        <p:spPr>
          <a:xfrm>
            <a:off x="7069788" y="5136749"/>
            <a:ext cx="1348034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 Editor 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3F5A42-BB03-4138-8B32-9B7BF85C07F6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 flipV="1">
            <a:off x="6714205" y="5466687"/>
            <a:ext cx="355583" cy="4514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6A9E72-4E27-44EA-9B88-3B94C46B4F76}"/>
              </a:ext>
            </a:extLst>
          </p:cNvPr>
          <p:cNvGrpSpPr/>
          <p:nvPr/>
        </p:nvGrpSpPr>
        <p:grpSpPr>
          <a:xfrm>
            <a:off x="5366171" y="5138434"/>
            <a:ext cx="4650404" cy="907896"/>
            <a:chOff x="5421983" y="2691198"/>
            <a:chExt cx="4650404" cy="9078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1302B2-46E8-4F59-BAE9-200604DC2181}"/>
                </a:ext>
              </a:extLst>
            </p:cNvPr>
            <p:cNvSpPr/>
            <p:nvPr/>
          </p:nvSpPr>
          <p:spPr>
            <a:xfrm>
              <a:off x="5421983" y="2691198"/>
              <a:ext cx="1348034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Object Editor App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9B0683-753B-4E19-8557-51CCD3368EFA}"/>
                </a:ext>
              </a:extLst>
            </p:cNvPr>
            <p:cNvSpPr/>
            <p:nvPr/>
          </p:nvSpPr>
          <p:spPr>
            <a:xfrm>
              <a:off x="5421983" y="3342741"/>
              <a:ext cx="1348034" cy="25635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Main()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E5A192-8E27-4C2C-BDF4-6DE347C90392}"/>
                </a:ext>
              </a:extLst>
            </p:cNvPr>
            <p:cNvSpPr/>
            <p:nvPr/>
          </p:nvSpPr>
          <p:spPr>
            <a:xfrm>
              <a:off x="7125600" y="3342741"/>
              <a:ext cx="1348034" cy="25635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setStage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95CDC9E-0FF7-4F97-B889-B639A4B9645B}"/>
                </a:ext>
              </a:extLst>
            </p:cNvPr>
            <p:cNvSpPr/>
            <p:nvPr/>
          </p:nvSpPr>
          <p:spPr>
            <a:xfrm>
              <a:off x="8724353" y="3342741"/>
              <a:ext cx="1348034" cy="25635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configure()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A0F930-DED6-428B-A21C-A386099D351A}"/>
              </a:ext>
            </a:extLst>
          </p:cNvPr>
          <p:cNvSpPr/>
          <p:nvPr/>
        </p:nvSpPr>
        <p:spPr>
          <a:xfrm>
            <a:off x="10018534" y="3014440"/>
            <a:ext cx="1604877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Dex</a:t>
            </a:r>
            <a:r>
              <a:rPr lang="en-US" i="1" dirty="0">
                <a:solidFill>
                  <a:schemeClr val="tx1"/>
                </a:solidFill>
              </a:rPr>
              <a:t> Tab 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36BAC1-BEB7-4C3A-BCC0-AA6809CD9C40}"/>
              </a:ext>
            </a:extLst>
          </p:cNvPr>
          <p:cNvSpPr/>
          <p:nvPr/>
        </p:nvSpPr>
        <p:spPr>
          <a:xfrm>
            <a:off x="9477118" y="3847641"/>
            <a:ext cx="1330589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Pop-up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2E2C4-8171-4ABF-B9F6-98460215AF78}"/>
              </a:ext>
            </a:extLst>
          </p:cNvPr>
          <p:cNvSpPr/>
          <p:nvPr/>
        </p:nvSpPr>
        <p:spPr>
          <a:xfrm>
            <a:off x="6682283" y="3830994"/>
            <a:ext cx="1330589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614D22-C7A4-4F7D-9769-AEE923086A00}"/>
              </a:ext>
            </a:extLst>
          </p:cNvPr>
          <p:cNvSpPr/>
          <p:nvPr/>
        </p:nvSpPr>
        <p:spPr>
          <a:xfrm>
            <a:off x="8668541" y="5136749"/>
            <a:ext cx="1348034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Tab Controller(*)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62C539-670A-400B-9D60-7324D8D2A9F6}"/>
              </a:ext>
            </a:extLst>
          </p:cNvPr>
          <p:cNvSpPr/>
          <p:nvPr/>
        </p:nvSpPr>
        <p:spPr>
          <a:xfrm>
            <a:off x="10332345" y="5799228"/>
            <a:ext cx="1348034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Included Controller(*)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BB14C09-610B-4219-9FAE-F8E4230B8BB0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8417822" y="5466687"/>
            <a:ext cx="250719" cy="4514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7B3665-E0D3-4917-B6E7-FBE7EE07C17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10016575" y="5918154"/>
            <a:ext cx="315770" cy="2110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82D010-150B-42DB-9CBB-235C5C553081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flipH="1" flipV="1">
            <a:off x="8705472" y="3657669"/>
            <a:ext cx="1436941" cy="18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80D024-96BC-4A3D-A850-F7697A1D062B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7347578" y="3657669"/>
            <a:ext cx="1357894" cy="17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6EE329-886F-45C0-B5F9-601BC8A9A542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8417822" y="5918154"/>
            <a:ext cx="1914523" cy="2110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4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C0B8-EB5E-4D89-A5CE-DCD453FDDF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Included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18B7-936C-4CE8-BC8B-10E669F26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4880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per FX Pane</a:t>
            </a:r>
          </a:p>
          <a:p>
            <a:pPr lvl="1"/>
            <a:r>
              <a:rPr lang="en-US" dirty="0"/>
              <a:t>Generic interface type parameter is the business data that it can </a:t>
            </a:r>
            <a:r>
              <a:rPr lang="en-US" i="1" dirty="0"/>
              <a:t>post() </a:t>
            </a:r>
            <a:endParaRPr lang="en-US" dirty="0"/>
          </a:p>
          <a:p>
            <a:r>
              <a:rPr lang="en-US" dirty="0"/>
              <a:t>Controls all widgets on that pane</a:t>
            </a:r>
          </a:p>
          <a:p>
            <a:pPr lvl="1"/>
            <a:r>
              <a:rPr lang="en-US" dirty="0"/>
              <a:t>Invokes Actions or Tasks</a:t>
            </a:r>
          </a:p>
          <a:p>
            <a:r>
              <a:rPr lang="en-US" dirty="0"/>
              <a:t>Display business data in its widgets</a:t>
            </a:r>
          </a:p>
          <a:p>
            <a:pPr lvl="1"/>
            <a:r>
              <a:rPr lang="en-US" dirty="0"/>
              <a:t>Post(T)</a:t>
            </a:r>
          </a:p>
          <a:p>
            <a:pPr lvl="1"/>
            <a:r>
              <a:rPr lang="en-US" dirty="0"/>
              <a:t>Clear()</a:t>
            </a:r>
          </a:p>
          <a:p>
            <a:pPr lvl="1"/>
            <a:r>
              <a:rPr lang="en-US" dirty="0"/>
              <a:t>Refresh()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Registers published and subscribed events</a:t>
            </a:r>
          </a:p>
          <a:p>
            <a:pPr lvl="1"/>
            <a:r>
              <a:rPr lang="en-US" dirty="0"/>
              <a:t>Fire event using its </a:t>
            </a:r>
            <a:r>
              <a:rPr lang="en-US" sz="1800" dirty="0" err="1">
                <a:solidFill>
                  <a:srgbClr val="3F5FB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eventPublisherNode</a:t>
            </a:r>
            <a:endParaRPr lang="en-US" dirty="0"/>
          </a:p>
          <a:p>
            <a:pPr lvl="1"/>
            <a:r>
              <a:rPr lang="en-US" dirty="0"/>
              <a:t>Handles received events</a:t>
            </a:r>
          </a:p>
          <a:p>
            <a:pPr lvl="1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2E126B-2168-481E-9A70-9A0DDF518E6C}"/>
              </a:ext>
            </a:extLst>
          </p:cNvPr>
          <p:cNvSpPr/>
          <p:nvPr/>
        </p:nvSpPr>
        <p:spPr>
          <a:xfrm>
            <a:off x="9631040" y="1999767"/>
            <a:ext cx="2187017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Included Controller &lt;T&gt;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231FD-FE6B-47EB-910D-D4E53AAC667B}"/>
              </a:ext>
            </a:extLst>
          </p:cNvPr>
          <p:cNvSpPr/>
          <p:nvPr/>
        </p:nvSpPr>
        <p:spPr>
          <a:xfrm>
            <a:off x="9631040" y="2659643"/>
            <a:ext cx="2187017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Configure()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Clear(), Post(), Refresh()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Publish Event()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745597-E513-452B-AF16-1974F1804601}"/>
              </a:ext>
            </a:extLst>
          </p:cNvPr>
          <p:cNvSpPr/>
          <p:nvPr/>
        </p:nvSpPr>
        <p:spPr>
          <a:xfrm>
            <a:off x="9964557" y="1173837"/>
            <a:ext cx="1532342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Dex</a:t>
            </a:r>
            <a:r>
              <a:rPr lang="en-US" i="1" dirty="0">
                <a:solidFill>
                  <a:schemeClr val="tx1"/>
                </a:solidFill>
              </a:rPr>
              <a:t> Controller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98E381-115E-453A-8355-2D5BC9443415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flipV="1">
            <a:off x="10724549" y="1833713"/>
            <a:ext cx="6179" cy="16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E347477-2C50-4054-961C-770F13234580}"/>
              </a:ext>
            </a:extLst>
          </p:cNvPr>
          <p:cNvSpPr/>
          <p:nvPr/>
        </p:nvSpPr>
        <p:spPr>
          <a:xfrm>
            <a:off x="8937385" y="3793046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*view Controller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97D02E-E2FB-4F1A-B3EA-819DF65471B4}"/>
              </a:ext>
            </a:extLst>
          </p:cNvPr>
          <p:cNvSpPr/>
          <p:nvPr/>
        </p:nvSpPr>
        <p:spPr>
          <a:xfrm>
            <a:off x="8937385" y="4452922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@FXML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Handle events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59781-0534-416F-92B9-2AB591413098}"/>
              </a:ext>
            </a:extLst>
          </p:cNvPr>
          <p:cNvCxnSpPr>
            <a:cxnSpLocks/>
            <a:stCxn id="36" idx="0"/>
            <a:endCxn id="27" idx="2"/>
          </p:cNvCxnSpPr>
          <p:nvPr/>
        </p:nvCxnSpPr>
        <p:spPr>
          <a:xfrm flipV="1">
            <a:off x="9611402" y="3319519"/>
            <a:ext cx="1113147" cy="47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0DC41C9-5E5A-4D27-B621-188178BEF2EB}"/>
              </a:ext>
            </a:extLst>
          </p:cNvPr>
          <p:cNvSpPr/>
          <p:nvPr/>
        </p:nvSpPr>
        <p:spPr>
          <a:xfrm>
            <a:off x="10526585" y="3793046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*view Controller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954C25-79B7-42CA-90E8-62E6BB9C8EC0}"/>
              </a:ext>
            </a:extLst>
          </p:cNvPr>
          <p:cNvSpPr/>
          <p:nvPr/>
        </p:nvSpPr>
        <p:spPr>
          <a:xfrm>
            <a:off x="10526585" y="4452922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@FXML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Handle events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AFAE89-0BC7-4748-922A-07892ACE7AEA}"/>
              </a:ext>
            </a:extLst>
          </p:cNvPr>
          <p:cNvCxnSpPr>
            <a:cxnSpLocks/>
            <a:stCxn id="39" idx="0"/>
            <a:endCxn id="27" idx="2"/>
          </p:cNvCxnSpPr>
          <p:nvPr/>
        </p:nvCxnSpPr>
        <p:spPr>
          <a:xfrm flipH="1" flipV="1">
            <a:off x="10724549" y="3319519"/>
            <a:ext cx="476053" cy="47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0B6A15-7A0F-4C35-8575-F602B82B8148}"/>
              </a:ext>
            </a:extLst>
          </p:cNvPr>
          <p:cNvSpPr txBox="1"/>
          <p:nvPr/>
        </p:nvSpPr>
        <p:spPr>
          <a:xfrm>
            <a:off x="10333338" y="42682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83994E-F0BE-454F-AC48-07A725C0BFC7}"/>
              </a:ext>
            </a:extLst>
          </p:cNvPr>
          <p:cNvSpPr/>
          <p:nvPr/>
        </p:nvSpPr>
        <p:spPr>
          <a:xfrm>
            <a:off x="8159670" y="1114675"/>
            <a:ext cx="3787614" cy="4408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Dex.controllers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F4132B-5098-420E-9812-D8A14BB7E1CF}"/>
              </a:ext>
            </a:extLst>
          </p:cNvPr>
          <p:cNvSpPr/>
          <p:nvPr/>
        </p:nvSpPr>
        <p:spPr>
          <a:xfrm>
            <a:off x="8296630" y="2118861"/>
            <a:ext cx="1283644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>
                <a:solidFill>
                  <a:schemeClr val="tx1"/>
                </a:solidFill>
              </a:rPr>
              <a:t>DexDAO</a:t>
            </a:r>
            <a:r>
              <a:rPr lang="en-US" sz="1600" i="1" dirty="0">
                <a:solidFill>
                  <a:schemeClr val="tx1"/>
                </a:solidFill>
              </a:rPr>
              <a:t> &lt;T&gt;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A7332A-B85A-4AFA-9D29-3C34BB24B775}"/>
              </a:ext>
            </a:extLst>
          </p:cNvPr>
          <p:cNvSpPr/>
          <p:nvPr/>
        </p:nvSpPr>
        <p:spPr>
          <a:xfrm>
            <a:off x="8296630" y="2778737"/>
            <a:ext cx="1283644" cy="527905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tx1"/>
                </a:solidFill>
              </a:rPr>
              <a:t>getValue</a:t>
            </a:r>
            <a:r>
              <a:rPr lang="en-US" sz="1400" i="1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tx1"/>
                </a:solidFill>
              </a:rPr>
              <a:t>getIcon</a:t>
            </a:r>
            <a:r>
              <a:rPr lang="en-US" sz="1400" i="1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069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Repository View</a:t>
            </a:r>
            <a:br>
              <a:rPr lang="en-US" dirty="0"/>
            </a:br>
            <a:r>
              <a:rPr lang="en-US" dirty="0"/>
              <a:t>Controllers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B481B4-D11C-46AF-8158-65BF10CD334C}"/>
              </a:ext>
            </a:extLst>
          </p:cNvPr>
          <p:cNvSpPr/>
          <p:nvPr/>
        </p:nvSpPr>
        <p:spPr>
          <a:xfrm>
            <a:off x="5497446" y="465333"/>
            <a:ext cx="6616739" cy="6127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repository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1E14B9-E2C7-43EA-AD3D-7521BDA4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424" y="1930166"/>
            <a:ext cx="2904942" cy="20906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AEC7-0615-4694-AF11-239177AE8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6290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Tab and Window controllers are nearly identical.</a:t>
            </a:r>
          </a:p>
          <a:p>
            <a:pPr lvl="1"/>
            <a:r>
              <a:rPr lang="en-US" dirty="0"/>
              <a:t>Window controller uses a modal, pop-up stage</a:t>
            </a:r>
          </a:p>
          <a:p>
            <a:pPr lvl="1"/>
            <a:r>
              <a:rPr lang="en-US" dirty="0"/>
              <a:t>Differences isolated in Tab and Window Base classes</a:t>
            </a:r>
          </a:p>
          <a:p>
            <a:r>
              <a:rPr lang="en-US" dirty="0"/>
              <a:t>Repository Tab Controller supports 5 included controllers</a:t>
            </a:r>
          </a:p>
          <a:p>
            <a:pPr lvl="1"/>
            <a:r>
              <a:rPr lang="en-US" dirty="0"/>
              <a:t>Tab controllers </a:t>
            </a:r>
            <a:r>
              <a:rPr lang="en-US" i="1" dirty="0"/>
              <a:t>configure</a:t>
            </a:r>
            <a:r>
              <a:rPr lang="en-US" dirty="0"/>
              <a:t> their included controllers</a:t>
            </a:r>
          </a:p>
          <a:p>
            <a:r>
              <a:rPr lang="en-US" dirty="0"/>
              <a:t>Once configured, each controller acts independently</a:t>
            </a:r>
          </a:p>
          <a:p>
            <a:pPr lvl="1"/>
            <a:r>
              <a:rPr lang="en-US" dirty="0"/>
              <a:t>Events signal change to selections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8C6FD-A549-408A-AE80-78D3B7502D93}"/>
              </a:ext>
            </a:extLst>
          </p:cNvPr>
          <p:cNvSpPr/>
          <p:nvPr/>
        </p:nvSpPr>
        <p:spPr>
          <a:xfrm>
            <a:off x="5586996" y="504358"/>
            <a:ext cx="6396105" cy="30834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Repository Tab or Window Controller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F64393-6647-4BB8-BA37-3708E980D0E0}"/>
              </a:ext>
            </a:extLst>
          </p:cNvPr>
          <p:cNvSpPr/>
          <p:nvPr/>
        </p:nvSpPr>
        <p:spPr>
          <a:xfrm>
            <a:off x="5762412" y="1017774"/>
            <a:ext cx="2938179" cy="67189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Repository Selection Controller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A6A714-18C1-4AE4-95A1-2826BD0C8697}"/>
              </a:ext>
            </a:extLst>
          </p:cNvPr>
          <p:cNvGrpSpPr/>
          <p:nvPr/>
        </p:nvGrpSpPr>
        <p:grpSpPr>
          <a:xfrm>
            <a:off x="5814774" y="2404432"/>
            <a:ext cx="2904943" cy="1319752"/>
            <a:chOff x="5110310" y="1537439"/>
            <a:chExt cx="2904943" cy="131975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F344B19-5459-4F1A-9D4C-D71D0116433B}"/>
                </a:ext>
              </a:extLst>
            </p:cNvPr>
            <p:cNvSpPr/>
            <p:nvPr/>
          </p:nvSpPr>
          <p:spPr>
            <a:xfrm>
              <a:off x="5110310" y="1537439"/>
              <a:ext cx="2904943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Repository Namespaces Tree Controller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6B4A382-143A-4537-846B-9B902D63BD06}"/>
                </a:ext>
              </a:extLst>
            </p:cNvPr>
            <p:cNvSpPr/>
            <p:nvPr/>
          </p:nvSpPr>
          <p:spPr>
            <a:xfrm>
              <a:off x="5110311" y="2197315"/>
              <a:ext cx="2904942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Configure(</a:t>
              </a:r>
              <a:r>
                <a:rPr lang="en-US" sz="1400" dirty="0" err="1">
                  <a:solidFill>
                    <a:schemeClr val="tx1"/>
                  </a:solidFill>
                </a:rPr>
                <a:t>DexMainController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Post(Repository)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03D4B7A-CDBE-4574-B336-E867F7DDA101}"/>
              </a:ext>
            </a:extLst>
          </p:cNvPr>
          <p:cNvSpPr/>
          <p:nvPr/>
        </p:nvSpPr>
        <p:spPr>
          <a:xfrm>
            <a:off x="5762412" y="1677650"/>
            <a:ext cx="2938179" cy="61172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Configure(</a:t>
            </a:r>
            <a:r>
              <a:rPr lang="en-US" sz="1400" dirty="0" err="1">
                <a:solidFill>
                  <a:schemeClr val="tx1"/>
                </a:solidFill>
              </a:rPr>
              <a:t>DexMainController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1"/>
                </a:solidFill>
              </a:rPr>
              <a:t>Post(</a:t>
            </a:r>
            <a:r>
              <a:rPr lang="en-US" sz="1400" u="sng" dirty="0" err="1">
                <a:solidFill>
                  <a:schemeClr val="tx1"/>
                </a:solidFill>
              </a:rPr>
              <a:t>RepositoryManager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EDE117-BFC3-4DA5-B3D2-87825A7C594F}"/>
              </a:ext>
            </a:extLst>
          </p:cNvPr>
          <p:cNvSpPr/>
          <p:nvPr/>
        </p:nvSpPr>
        <p:spPr>
          <a:xfrm>
            <a:off x="9078158" y="4186490"/>
            <a:ext cx="2904943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Repository Item Commit Histories Controller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91CD504-8C40-4E76-8C32-24E04D25FB22}"/>
              </a:ext>
            </a:extLst>
          </p:cNvPr>
          <p:cNvSpPr/>
          <p:nvPr/>
        </p:nvSpPr>
        <p:spPr>
          <a:xfrm>
            <a:off x="9078159" y="4846366"/>
            <a:ext cx="2904942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Post(</a:t>
            </a:r>
            <a:r>
              <a:rPr lang="en-US" sz="1400" dirty="0" err="1">
                <a:solidFill>
                  <a:schemeClr val="tx1"/>
                </a:solidFill>
              </a:rPr>
              <a:t>RepoItemDAO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4041EA8-9203-42C2-AEF8-2C33BB7D74D6}"/>
              </a:ext>
            </a:extLst>
          </p:cNvPr>
          <p:cNvSpPr/>
          <p:nvPr/>
        </p:nvSpPr>
        <p:spPr>
          <a:xfrm>
            <a:off x="9053540" y="1010579"/>
            <a:ext cx="2904943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Repository Login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Dialog Controller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A98282-69DD-4D02-AB8F-E7EA29657AD8}"/>
              </a:ext>
            </a:extLst>
          </p:cNvPr>
          <p:cNvGrpSpPr/>
          <p:nvPr/>
        </p:nvGrpSpPr>
        <p:grpSpPr>
          <a:xfrm>
            <a:off x="5826350" y="3900467"/>
            <a:ext cx="2904943" cy="1319752"/>
            <a:chOff x="4281707" y="1256312"/>
            <a:chExt cx="2904943" cy="131975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B650B8D-5F9E-428F-BCBD-ED4D048246D2}"/>
                </a:ext>
              </a:extLst>
            </p:cNvPr>
            <p:cNvSpPr/>
            <p:nvPr/>
          </p:nvSpPr>
          <p:spPr>
            <a:xfrm>
              <a:off x="4281707" y="1256312"/>
              <a:ext cx="2904943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Namespace Libraries Tree Table Controller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598AE1A-86EB-4465-B196-48117F1A7E0C}"/>
                </a:ext>
              </a:extLst>
            </p:cNvPr>
            <p:cNvSpPr/>
            <p:nvPr/>
          </p:nvSpPr>
          <p:spPr>
            <a:xfrm>
              <a:off x="4281708" y="1916188"/>
              <a:ext cx="2904942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Configure(</a:t>
              </a:r>
              <a:r>
                <a:rPr lang="en-US" sz="1400" dirty="0" err="1">
                  <a:solidFill>
                    <a:schemeClr val="tx1"/>
                  </a:solidFill>
                </a:rPr>
                <a:t>DexMainController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Post(</a:t>
              </a:r>
              <a:r>
                <a:rPr lang="en-US" sz="1400" dirty="0" err="1">
                  <a:solidFill>
                    <a:schemeClr val="tx1"/>
                  </a:solidFill>
                </a:rPr>
                <a:t>NamespacesDAO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8881EF-353C-45EF-B896-4CB09966D4BF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8700591" y="1983514"/>
            <a:ext cx="985206" cy="14609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F75FBE-0E33-4299-8BB6-5D41ECEF5804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8719717" y="2734370"/>
            <a:ext cx="358441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3113C43-C08F-4A5C-A310-00695C9AE58B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10506012" y="3788302"/>
            <a:ext cx="24618" cy="39818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0D206FB-BF3C-45CE-8399-C4FBFA3DDFF1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8731293" y="3041696"/>
            <a:ext cx="1271973" cy="118870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9AA883C-D4AA-4F36-8164-17F7C644EFF7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10506012" y="1670455"/>
            <a:ext cx="896574" cy="45915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A41D0B8-1A29-4C7B-9E48-B123ECED93BE}"/>
              </a:ext>
            </a:extLst>
          </p:cNvPr>
          <p:cNvSpPr/>
          <p:nvPr/>
        </p:nvSpPr>
        <p:spPr>
          <a:xfrm>
            <a:off x="7818996" y="5602694"/>
            <a:ext cx="2039886" cy="39876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RepoItemDAO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800E496-B6A3-4D6A-A2DB-1E38F6992791}"/>
              </a:ext>
            </a:extLst>
          </p:cNvPr>
          <p:cNvSpPr/>
          <p:nvPr/>
        </p:nvSpPr>
        <p:spPr>
          <a:xfrm>
            <a:off x="5670390" y="5602694"/>
            <a:ext cx="2039886" cy="39876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NamespacesDAO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AED6B36-7891-43F0-B5E8-6FD74B6FCC47}"/>
              </a:ext>
            </a:extLst>
          </p:cNvPr>
          <p:cNvSpPr/>
          <p:nvPr/>
        </p:nvSpPr>
        <p:spPr>
          <a:xfrm>
            <a:off x="9965431" y="5602694"/>
            <a:ext cx="2039886" cy="39876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RepoItemCommitDAO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63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C0B8-EB5E-4D89-A5CE-DCD453FDDF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Controllers</a:t>
            </a:r>
            <a:br>
              <a:rPr lang="en-US" dirty="0"/>
            </a:br>
            <a:r>
              <a:rPr lang="en-US" dirty="0"/>
              <a:t>Tree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18B7-936C-4CE8-BC8B-10E669F26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7192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FX </a:t>
            </a:r>
            <a:r>
              <a:rPr lang="en-US" i="1" dirty="0" err="1"/>
              <a:t>TreeTable</a:t>
            </a:r>
            <a:r>
              <a:rPr lang="en-US" dirty="0"/>
              <a:t> used in many controllers</a:t>
            </a:r>
          </a:p>
          <a:p>
            <a:pPr lvl="1"/>
            <a:r>
              <a:rPr lang="en-US" dirty="0"/>
              <a:t>FX provides column headers, sorting, collapse controls, etc.</a:t>
            </a:r>
          </a:p>
          <a:p>
            <a:r>
              <a:rPr lang="en-US" dirty="0"/>
              <a:t>Tree Table Controllers</a:t>
            </a:r>
          </a:p>
          <a:p>
            <a:pPr lvl="1"/>
            <a:r>
              <a:rPr lang="en-US" dirty="0"/>
              <a:t>Initialize the table and </a:t>
            </a:r>
            <a:r>
              <a:rPr lang="en-US" dirty="0" err="1"/>
              <a:t>buildColumns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Assign a </a:t>
            </a:r>
            <a:r>
              <a:rPr lang="en-US" dirty="0" err="1"/>
              <a:t>RowFactory</a:t>
            </a:r>
            <a:r>
              <a:rPr lang="en-US" dirty="0"/>
              <a:t> to the table</a:t>
            </a:r>
          </a:p>
          <a:p>
            <a:r>
              <a:rPr lang="en-US" dirty="0"/>
              <a:t>Row Factory</a:t>
            </a:r>
          </a:p>
          <a:p>
            <a:pPr lvl="1"/>
            <a:r>
              <a:rPr lang="en-US" dirty="0"/>
              <a:t>Creates item menus</a:t>
            </a:r>
          </a:p>
          <a:p>
            <a:pPr lvl="1"/>
            <a:r>
              <a:rPr lang="en-US" dirty="0"/>
              <a:t>Initiates actions or tasks </a:t>
            </a:r>
          </a:p>
          <a:p>
            <a:pPr lvl="1"/>
            <a:r>
              <a:rPr lang="en-US" dirty="0"/>
              <a:t>Controls how contents are formatted (bold, italic, </a:t>
            </a:r>
            <a:r>
              <a:rPr lang="en-US" dirty="0" err="1"/>
              <a:t>etc</a:t>
            </a:r>
            <a:r>
              <a:rPr lang="en-US" dirty="0"/>
              <a:t>) using CSS </a:t>
            </a:r>
          </a:p>
          <a:p>
            <a:r>
              <a:rPr lang="en-US" dirty="0"/>
              <a:t>Post()</a:t>
            </a:r>
          </a:p>
          <a:p>
            <a:pPr lvl="1"/>
            <a:r>
              <a:rPr lang="en-US" dirty="0"/>
              <a:t>Create DAOs (data access objects) for each row</a:t>
            </a:r>
          </a:p>
          <a:p>
            <a:pPr lvl="1"/>
            <a:r>
              <a:rPr lang="en-US" dirty="0"/>
              <a:t>Create </a:t>
            </a:r>
            <a:r>
              <a:rPr lang="en-US" i="1" dirty="0" err="1"/>
              <a:t>TreeItems</a:t>
            </a:r>
            <a:r>
              <a:rPr lang="en-US" dirty="0"/>
              <a:t> from the DAO and add to table’s root or other </a:t>
            </a:r>
            <a:r>
              <a:rPr lang="en-US" i="1" dirty="0" err="1"/>
              <a:t>TreeItems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3185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C0B8-EB5E-4D89-A5CE-DCD453FDDF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Controllers</a:t>
            </a:r>
            <a:br>
              <a:rPr lang="en-US" dirty="0"/>
            </a:br>
            <a:r>
              <a:rPr lang="en-US" dirty="0"/>
              <a:t>FX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18B7-936C-4CE8-BC8B-10E669F26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633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FXML File </a:t>
            </a:r>
          </a:p>
          <a:p>
            <a:pPr lvl="1"/>
            <a:r>
              <a:rPr lang="en-US" dirty="0"/>
              <a:t>Defines FX Nodes (Panes) and their contents</a:t>
            </a:r>
          </a:p>
          <a:p>
            <a:pPr>
              <a:lnSpc>
                <a:spcPct val="100000"/>
              </a:lnSpc>
            </a:pPr>
            <a:r>
              <a:rPr lang="en-US" dirty="0"/>
              <a:t>1 Java Controller per FXML File</a:t>
            </a:r>
          </a:p>
          <a:p>
            <a:pPr>
              <a:lnSpc>
                <a:spcPct val="100000"/>
              </a:lnSpc>
            </a:pPr>
            <a:r>
              <a:rPr lang="en-US" dirty="0"/>
              <a:t>Set-up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FX Initialization -Top level windows only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Configure() - Set-up from a parent</a:t>
            </a:r>
          </a:p>
          <a:p>
            <a:r>
              <a:rPr lang="en-US" dirty="0" err="1"/>
              <a:t>CheckNodes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Debugging aid to assure all FX </a:t>
            </a:r>
            <a:br>
              <a:rPr lang="en-US" dirty="0"/>
            </a:br>
            <a:r>
              <a:rPr lang="en-US" dirty="0"/>
              <a:t>widgets are injected by loader </a:t>
            </a:r>
            <a:br>
              <a:rPr lang="en-US" dirty="0"/>
            </a:br>
            <a:r>
              <a:rPr lang="en-US" dirty="0"/>
              <a:t>before use</a:t>
            </a:r>
          </a:p>
          <a:p>
            <a:pPr lvl="1"/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NOTE: FX is “fussy” about </a:t>
            </a:r>
            <a:b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names of the widgets and the </a:t>
            </a:r>
            <a:b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associated Java objects.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BD414-B295-4207-B21A-A0D5ADA7A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600" y="4454687"/>
            <a:ext cx="5848350" cy="1438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80951-FC28-49B0-94A2-94B250BF3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150" y="671992"/>
            <a:ext cx="7162800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6F0A49-F457-4AFC-B04E-833D52F2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600" y="2797953"/>
            <a:ext cx="50863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CFA2A0-5E6D-408C-9497-93C91D44351E}"/>
              </a:ext>
            </a:extLst>
          </p:cNvPr>
          <p:cNvSpPr txBox="1"/>
          <p:nvPr/>
        </p:nvSpPr>
        <p:spPr>
          <a:xfrm>
            <a:off x="5185290" y="386849"/>
            <a:ext cx="68766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otm-dex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/main/resources/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MemberViews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MemberDetails.fxml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5E510-5830-489A-9D22-9EB8763905EF}"/>
              </a:ext>
            </a:extLst>
          </p:cNvPr>
          <p:cNvSpPr txBox="1"/>
          <p:nvPr/>
        </p:nvSpPr>
        <p:spPr>
          <a:xfrm>
            <a:off x="7135387" y="2322709"/>
            <a:ext cx="49265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otm-dex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/main/java/org/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opentravel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controllers/member/MemberDetailsController.java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908771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8960-0C0B-46AD-B6EE-0875E09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Cookbook:</a:t>
            </a:r>
            <a:br>
              <a:rPr lang="en-US" dirty="0"/>
            </a:br>
            <a:r>
              <a:rPr lang="en-US" dirty="0"/>
              <a:t>Building a Pop-up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0EC6-4FF5-4AF5-AC92-E855E8FBC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Clone an example controller from </a:t>
            </a:r>
            <a:br>
              <a:rPr lang="en-US" sz="2400" dirty="0"/>
            </a:br>
            <a:r>
              <a:rPr lang="en-US" sz="1800" b="1" dirty="0">
                <a:latin typeface="Arial Nova Cond Light" panose="020B0604020202020204" pitchFamily="34" charset="0"/>
              </a:rPr>
              <a:t>package </a:t>
            </a:r>
            <a:r>
              <a:rPr lang="en-US" sz="1800" b="1" dirty="0" err="1">
                <a:latin typeface="Arial Nova Cond Light" panose="020B0604020202020204" pitchFamily="34" charset="0"/>
              </a:rPr>
              <a:t>org.opentravel.dex.controllers.popup</a:t>
            </a:r>
            <a:r>
              <a:rPr lang="en-US" sz="2400" b="1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Clone same example </a:t>
            </a:r>
            <a:r>
              <a:rPr lang="en-US" sz="2400" dirty="0" err="1"/>
              <a:t>fxml</a:t>
            </a:r>
            <a:r>
              <a:rPr lang="en-US" sz="2400" dirty="0"/>
              <a:t> file</a:t>
            </a:r>
          </a:p>
          <a:p>
            <a:pPr lvl="1"/>
            <a:r>
              <a:rPr lang="en-US" sz="2000" dirty="0"/>
              <a:t>Modify in Scene Builder</a:t>
            </a:r>
          </a:p>
          <a:p>
            <a:pPr lvl="1"/>
            <a:r>
              <a:rPr lang="en-US" sz="2000" dirty="0"/>
              <a:t>Change controller java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Update controller </a:t>
            </a:r>
            <a:r>
              <a:rPr lang="en-US" sz="2400" dirty="0" err="1"/>
              <a:t>fxml</a:t>
            </a:r>
            <a:r>
              <a:rPr lang="en-US" sz="2400" dirty="0"/>
              <a:t> fields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Comment out/delete old business logic – just leave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</a:t>
            </a:r>
            <a:r>
              <a:rPr lang="en-US" sz="2400" dirty="0" err="1"/>
              <a:t>init</a:t>
            </a:r>
            <a:r>
              <a:rPr lang="en-US" sz="2400" dirty="0"/>
              <a:t>() and </a:t>
            </a:r>
            <a:r>
              <a:rPr lang="en-US" sz="2400" dirty="0" err="1"/>
              <a:t>showAndWait</a:t>
            </a:r>
            <a:r>
              <a:rPr lang="en-US" sz="2400" dirty="0"/>
              <a:t>() calls:</a:t>
            </a:r>
          </a:p>
          <a:p>
            <a:pPr marL="457200" lvl="1" indent="0">
              <a:buNone/>
            </a:pPr>
            <a:r>
              <a:rPr lang="en-US" sz="1300" b="1" dirty="0" err="1">
                <a:latin typeface="Arial Nova Cond Light" panose="020B0604020202020204" pitchFamily="34" charset="0"/>
              </a:rPr>
              <a:t>UnlockLibraryDialogContoller</a:t>
            </a:r>
            <a:r>
              <a:rPr lang="en-US" sz="1300" b="1" dirty="0">
                <a:latin typeface="Arial Nova Cond Light" panose="020B0604020202020204" pitchFamily="34" charset="0"/>
              </a:rPr>
              <a:t> </a:t>
            </a:r>
            <a:r>
              <a:rPr lang="en-US" sz="1300" b="1" dirty="0" err="1">
                <a:latin typeface="Arial Nova Cond Light" panose="020B0604020202020204" pitchFamily="34" charset="0"/>
              </a:rPr>
              <a:t>uldc</a:t>
            </a:r>
            <a:r>
              <a:rPr lang="en-US" sz="1300" b="1" dirty="0">
                <a:latin typeface="Arial Nova Cond Light" panose="020B0604020202020204" pitchFamily="34" charset="0"/>
              </a:rPr>
              <a:t> = </a:t>
            </a:r>
            <a:r>
              <a:rPr lang="en-US" sz="1300" b="1" dirty="0" err="1">
                <a:latin typeface="Arial Nova Cond Light" panose="020B0604020202020204" pitchFamily="34" charset="0"/>
              </a:rPr>
              <a:t>UnlockLibraryDialogContoller.init</a:t>
            </a:r>
            <a:r>
              <a:rPr lang="en-US" sz="1300" b="1" dirty="0">
                <a:latin typeface="Arial Nova Cond Light" panose="020B0604020202020204" pitchFamily="34" charset="0"/>
              </a:rPr>
              <a:t>();</a:t>
            </a:r>
          </a:p>
          <a:p>
            <a:pPr marL="457200" lvl="1" indent="0">
              <a:buNone/>
            </a:pPr>
            <a:r>
              <a:rPr lang="en-US" sz="1300" b="1" dirty="0" err="1">
                <a:latin typeface="Arial Nova Cond Light" panose="020B0604020202020204" pitchFamily="34" charset="0"/>
              </a:rPr>
              <a:t>uldc.showAndWait</a:t>
            </a:r>
            <a:r>
              <a:rPr lang="en-US" sz="1300" b="1" dirty="0">
                <a:latin typeface="Arial Nova Cond Light" panose="020B0604020202020204" pitchFamily="34" charset="0"/>
              </a:rPr>
              <a:t>( "" );</a:t>
            </a:r>
          </a:p>
          <a:p>
            <a:pPr marL="457200" lvl="1" indent="0">
              <a:buNone/>
            </a:pPr>
            <a:r>
              <a:rPr lang="en-US" sz="1300" b="1" dirty="0">
                <a:latin typeface="Arial Nova Cond Light" panose="020B0604020202020204" pitchFamily="34" charset="0"/>
              </a:rPr>
              <a:t>String remarks = </a:t>
            </a:r>
            <a:r>
              <a:rPr lang="en-US" sz="1300" b="1" dirty="0" err="1">
                <a:latin typeface="Arial Nova Cond Light" panose="020B0604020202020204" pitchFamily="34" charset="0"/>
              </a:rPr>
              <a:t>uldc.getCommitRemarks</a:t>
            </a:r>
            <a:r>
              <a:rPr lang="en-US" sz="1300" b="1" dirty="0">
                <a:latin typeface="Arial Nova Cond Light" panose="020B0604020202020204" pitchFamily="34" charset="0"/>
              </a:rPr>
              <a:t>();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/>
              <a:t>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4DEB-041C-4958-8D74-13EA488B2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dialog JUNIT</a:t>
            </a:r>
          </a:p>
          <a:p>
            <a:r>
              <a:rPr lang="en-US" dirty="0"/>
              <a:t>Develop business logic and </a:t>
            </a:r>
            <a:r>
              <a:rPr lang="en-US" dirty="0" err="1"/>
              <a:t>junit</a:t>
            </a:r>
            <a:r>
              <a:rPr lang="en-US" dirty="0"/>
              <a:t> together</a:t>
            </a:r>
          </a:p>
        </p:txBody>
      </p:sp>
    </p:spTree>
    <p:extLst>
      <p:ext uri="{BB962C8B-B14F-4D97-AF65-F5344CB8AC3E}">
        <p14:creationId xmlns:p14="http://schemas.microsoft.com/office/powerpoint/2010/main" val="84339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6F848A-1CEA-440F-B9DE-1E0C7C6E72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Events</a:t>
            </a:r>
          </a:p>
        </p:txBody>
      </p:sp>
      <p:graphicFrame>
        <p:nvGraphicFramePr>
          <p:cNvPr id="50" name="Content Placeholder 5">
            <a:extLst>
              <a:ext uri="{FF2B5EF4-FFF2-40B4-BE49-F238E27FC236}">
                <a16:creationId xmlns:a16="http://schemas.microsoft.com/office/drawing/2014/main" id="{F0576984-83C0-4A26-A22A-4E6DD20AD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982260"/>
              </p:ext>
            </p:extLst>
          </p:nvPr>
        </p:nvGraphicFramePr>
        <p:xfrm>
          <a:off x="838200" y="1825625"/>
          <a:ext cx="855700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7EE0A16-E3A4-45F0-A356-A805D29BC7B6}"/>
              </a:ext>
            </a:extLst>
          </p:cNvPr>
          <p:cNvGrpSpPr/>
          <p:nvPr/>
        </p:nvGrpSpPr>
        <p:grpSpPr>
          <a:xfrm>
            <a:off x="7813782" y="141191"/>
            <a:ext cx="3462753" cy="1855050"/>
            <a:chOff x="8289643" y="365125"/>
            <a:chExt cx="3462753" cy="185505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3045C1-B030-437D-B587-065F5C2CFA8A}"/>
                </a:ext>
              </a:extLst>
            </p:cNvPr>
            <p:cNvSpPr/>
            <p:nvPr/>
          </p:nvSpPr>
          <p:spPr>
            <a:xfrm>
              <a:off x="8289643" y="365125"/>
              <a:ext cx="3462753" cy="18550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Dex.events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696DD0-2BD1-4801-BD18-78C1ADE60A25}"/>
                </a:ext>
              </a:extLst>
            </p:cNvPr>
            <p:cNvSpPr/>
            <p:nvPr/>
          </p:nvSpPr>
          <p:spPr>
            <a:xfrm>
              <a:off x="10099589" y="1171868"/>
              <a:ext cx="1348034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DexEvent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B8B7B56-F739-4364-9340-50EB6947686B}"/>
                </a:ext>
              </a:extLst>
            </p:cNvPr>
            <p:cNvSpPr/>
            <p:nvPr/>
          </p:nvSpPr>
          <p:spPr>
            <a:xfrm>
              <a:off x="10099589" y="535559"/>
              <a:ext cx="1348034" cy="429851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FX Event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6B12070-770F-4F62-B0C2-8D5FBE3556E1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10773606" y="965410"/>
              <a:ext cx="0" cy="206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C48AA4-D0E3-49A4-A902-36316119ADB7}"/>
                </a:ext>
              </a:extLst>
            </p:cNvPr>
            <p:cNvSpPr/>
            <p:nvPr/>
          </p:nvSpPr>
          <p:spPr>
            <a:xfrm>
              <a:off x="8525314" y="1171868"/>
              <a:ext cx="1348034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DexEvent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Dispatcher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D89F3A-11F7-402D-BE96-65C88C625BD1}"/>
                </a:ext>
              </a:extLst>
            </p:cNvPr>
            <p:cNvSpPr/>
            <p:nvPr/>
          </p:nvSpPr>
          <p:spPr>
            <a:xfrm>
              <a:off x="8525314" y="535559"/>
              <a:ext cx="1348034" cy="429851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FX Event</a:t>
              </a:r>
              <a:br>
                <a:rPr lang="en-US" sz="1400" i="1" dirty="0">
                  <a:solidFill>
                    <a:schemeClr val="tx1"/>
                  </a:solidFill>
                </a:rPr>
              </a:br>
              <a:r>
                <a:rPr lang="en-US" sz="1400" i="1" dirty="0">
                  <a:solidFill>
                    <a:schemeClr val="tx1"/>
                  </a:solidFill>
                </a:rPr>
                <a:t>Dispatcher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27CF42E-70E0-43BE-9481-A5AD786C59D8}"/>
                </a:ext>
              </a:extLst>
            </p:cNvPr>
            <p:cNvCxnSpPr>
              <a:cxnSpLocks/>
              <a:stCxn id="17" idx="0"/>
              <a:endCxn id="18" idx="2"/>
            </p:cNvCxnSpPr>
            <p:nvPr/>
          </p:nvCxnSpPr>
          <p:spPr>
            <a:xfrm flipV="1">
              <a:off x="9199331" y="965410"/>
              <a:ext cx="0" cy="206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5069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8025-FE63-4051-850D-0601683E87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C37C-F63F-401A-AE40-676EBC4D4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5628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How to abstract which producers there are,  and which events consumers want?</a:t>
            </a:r>
          </a:p>
          <a:p>
            <a:r>
              <a:rPr lang="en-US" sz="2000" dirty="0"/>
              <a:t>Each </a:t>
            </a:r>
            <a:r>
              <a:rPr lang="en-US" sz="2000" b="1" dirty="0" err="1"/>
              <a:t>OtmEventUser</a:t>
            </a:r>
            <a:r>
              <a:rPr lang="en-US" sz="2000" b="1" dirty="0"/>
              <a:t> </a:t>
            </a:r>
            <a:r>
              <a:rPr lang="en-US" sz="2000" dirty="0"/>
              <a:t>has getters for published and subscribed events</a:t>
            </a:r>
            <a:endParaRPr lang="en-US" sz="2000" b="1" dirty="0"/>
          </a:p>
          <a:p>
            <a:r>
              <a:rPr lang="en-US" sz="2000" dirty="0"/>
              <a:t>register() controllers with the </a:t>
            </a:r>
            <a:r>
              <a:rPr lang="en-US" sz="2000" b="1" dirty="0"/>
              <a:t>OTM Event Subscription Manager</a:t>
            </a:r>
          </a:p>
          <a:p>
            <a:r>
              <a:rPr lang="en-US" sz="2000" dirty="0"/>
              <a:t>When configured() the subscription manager uses </a:t>
            </a:r>
            <a:r>
              <a:rPr lang="en-US" sz="2000" dirty="0" err="1"/>
              <a:t>setHandler</a:t>
            </a:r>
            <a:r>
              <a:rPr lang="en-US" sz="2000" dirty="0"/>
              <a:t>() on each producer to set the consumer’s handlers for each event type</a:t>
            </a:r>
          </a:p>
          <a:p>
            <a:pPr marL="0" indent="0">
              <a:buNone/>
            </a:pPr>
            <a:r>
              <a:rPr lang="en-US" sz="2600" dirty="0"/>
              <a:t>Result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Most event registration code abstracted into base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Configuration at startup –OR- when forced by a controller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Runtime events dispatched using FX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Event chains can span windows and applications that share access to the subscription manager</a:t>
            </a:r>
          </a:p>
          <a:p>
            <a:pPr lvl="1"/>
            <a:endParaRPr lang="en-US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9D94D-0F92-49D8-A73A-3F0E55DBDA70}"/>
              </a:ext>
            </a:extLst>
          </p:cNvPr>
          <p:cNvSpPr/>
          <p:nvPr/>
        </p:nvSpPr>
        <p:spPr>
          <a:xfrm>
            <a:off x="6994482" y="769377"/>
            <a:ext cx="2194969" cy="113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8701A-6877-41D3-A043-3E7FC933415C}"/>
              </a:ext>
            </a:extLst>
          </p:cNvPr>
          <p:cNvSpPr/>
          <p:nvPr/>
        </p:nvSpPr>
        <p:spPr>
          <a:xfrm>
            <a:off x="9402080" y="2205526"/>
            <a:ext cx="2298032" cy="127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Event Producer Controller (</a:t>
            </a:r>
            <a:r>
              <a:rPr lang="en-US" dirty="0" err="1"/>
              <a:t>OtmEventUser</a:t>
            </a:r>
            <a:r>
              <a:rPr lang="en-US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4FBD4A-94BD-499D-9685-C5BC1A770BE9}"/>
              </a:ext>
            </a:extLst>
          </p:cNvPr>
          <p:cNvSpPr/>
          <p:nvPr/>
        </p:nvSpPr>
        <p:spPr>
          <a:xfrm>
            <a:off x="9402080" y="3611389"/>
            <a:ext cx="2334127" cy="127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Event Consumer Controller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OtmEventUser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15E420-C8E0-40FA-8BEA-72586CF184DD}"/>
              </a:ext>
            </a:extLst>
          </p:cNvPr>
          <p:cNvCxnSpPr>
            <a:cxnSpLocks/>
            <a:stCxn id="10" idx="0"/>
            <a:endCxn id="24" idx="2"/>
          </p:cNvCxnSpPr>
          <p:nvPr/>
        </p:nvCxnSpPr>
        <p:spPr>
          <a:xfrm flipH="1">
            <a:off x="10082902" y="2205526"/>
            <a:ext cx="468194" cy="124899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1D52358-E693-4830-8D31-0EE3EBA19D3F}"/>
              </a:ext>
            </a:extLst>
          </p:cNvPr>
          <p:cNvSpPr/>
          <p:nvPr/>
        </p:nvSpPr>
        <p:spPr>
          <a:xfrm>
            <a:off x="9402080" y="3105613"/>
            <a:ext cx="1361644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setHandler()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2E4DD0-9F08-49A6-B64D-7BCEC485781A}"/>
              </a:ext>
            </a:extLst>
          </p:cNvPr>
          <p:cNvSpPr/>
          <p:nvPr/>
        </p:nvSpPr>
        <p:spPr>
          <a:xfrm>
            <a:off x="9402080" y="4534175"/>
            <a:ext cx="1734367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eventHandler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4F425E-16C0-4761-8EF1-C18C4E64FDFC}"/>
              </a:ext>
            </a:extLst>
          </p:cNvPr>
          <p:cNvSpPr/>
          <p:nvPr/>
        </p:nvSpPr>
        <p:spPr>
          <a:xfrm>
            <a:off x="9402080" y="1369964"/>
            <a:ext cx="1561071" cy="45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Tab 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58CAF0-E7EC-43F0-A850-13147C540787}"/>
              </a:ext>
            </a:extLst>
          </p:cNvPr>
          <p:cNvSpPr/>
          <p:nvPr/>
        </p:nvSpPr>
        <p:spPr>
          <a:xfrm>
            <a:off x="6994482" y="2199638"/>
            <a:ext cx="1698826" cy="113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OTM Event Subscription Manager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A95FC8-3D39-4463-9576-26BD95C3B7F3}"/>
              </a:ext>
            </a:extLst>
          </p:cNvPr>
          <p:cNvSpPr/>
          <p:nvPr/>
        </p:nvSpPr>
        <p:spPr>
          <a:xfrm>
            <a:off x="6994482" y="3335150"/>
            <a:ext cx="1698826" cy="104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Published map</a:t>
            </a:r>
          </a:p>
          <a:p>
            <a:r>
              <a:rPr lang="en-US" sz="1600" dirty="0">
                <a:solidFill>
                  <a:schemeClr val="tx1"/>
                </a:solidFill>
              </a:rPr>
              <a:t>Subscribed map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Register()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Configure()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4713A1-6C92-4A18-90B8-1D02930BFCC9}"/>
              </a:ext>
            </a:extLst>
          </p:cNvPr>
          <p:cNvSpPr/>
          <p:nvPr/>
        </p:nvSpPr>
        <p:spPr>
          <a:xfrm>
            <a:off x="9402080" y="724835"/>
            <a:ext cx="1561071" cy="58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Window Controller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9F6B01-D9F8-4C33-9E76-A4DB51B079AD}"/>
              </a:ext>
            </a:extLst>
          </p:cNvPr>
          <p:cNvSpPr/>
          <p:nvPr/>
        </p:nvSpPr>
        <p:spPr>
          <a:xfrm>
            <a:off x="6994483" y="1583236"/>
            <a:ext cx="2194969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getEventSubscriptionManager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82722B-21C7-403F-805C-00803359FB7E}"/>
              </a:ext>
            </a:extLst>
          </p:cNvPr>
          <p:cNvCxnSpPr>
            <a:stCxn id="25" idx="2"/>
            <a:endCxn id="18" idx="0"/>
          </p:cNvCxnSpPr>
          <p:nvPr/>
        </p:nvCxnSpPr>
        <p:spPr>
          <a:xfrm flipH="1">
            <a:off x="7843895" y="1932147"/>
            <a:ext cx="248073" cy="26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8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57858-AF81-4373-8320-81E27FAE0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DEX Architecture</a:t>
            </a:r>
            <a:br>
              <a:rPr lang="en-US" sz="7200">
                <a:solidFill>
                  <a:srgbClr val="454545"/>
                </a:solidFill>
              </a:rPr>
            </a:br>
            <a:r>
              <a:rPr lang="en-US" sz="7200">
                <a:solidFill>
                  <a:srgbClr val="454545"/>
                </a:solidFill>
              </a:rPr>
              <a:t>(OTM-DE on JavaFX)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735D1-40D0-4FB9-8CCF-950C21BFE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Dave Hollander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22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8025-FE63-4051-850D-0601683E87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Event Architecture</a:t>
            </a:r>
            <a:br>
              <a:rPr lang="en-US" dirty="0"/>
            </a:br>
            <a:r>
              <a:rPr lang="en-US" dirty="0"/>
              <a:t>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C37C-F63F-401A-AE40-676EBC4D4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4886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Included Controllers</a:t>
            </a:r>
          </a:p>
          <a:p>
            <a:pPr lvl="1"/>
            <a:r>
              <a:rPr lang="en-US" dirty="0"/>
              <a:t>Use super-type constructor that supports getting Generated and Subscribed Event Types</a:t>
            </a:r>
          </a:p>
          <a:p>
            <a:pPr lvl="1"/>
            <a:r>
              <a:rPr lang="en-US" dirty="0"/>
              <a:t>Set event handlers for published types</a:t>
            </a:r>
          </a:p>
          <a:p>
            <a:pPr lvl="2"/>
            <a:r>
              <a:rPr lang="en-US" dirty="0"/>
              <a:t>Each Publisher must set FX Node used to fire event</a:t>
            </a:r>
          </a:p>
          <a:p>
            <a:pPr lvl="1"/>
            <a:r>
              <a:rPr lang="en-US" dirty="0"/>
              <a:t>Event handler passes events to methods within controller</a:t>
            </a:r>
          </a:p>
          <a:p>
            <a:pPr lvl="1"/>
            <a:endParaRPr lang="en-US" dirty="0"/>
          </a:p>
          <a:p>
            <a:r>
              <a:rPr lang="en-US" dirty="0"/>
              <a:t>Main Controllers</a:t>
            </a:r>
          </a:p>
          <a:p>
            <a:pPr lvl="1"/>
            <a:r>
              <a:rPr lang="en-US" dirty="0"/>
              <a:t>Adding included controllers collects published  and subscribed event types</a:t>
            </a:r>
          </a:p>
          <a:p>
            <a:pPr lvl="1"/>
            <a:r>
              <a:rPr lang="en-US" dirty="0"/>
              <a:t>After all controllers are collected, configures publishers with subscribers’ handlers</a:t>
            </a:r>
          </a:p>
          <a:p>
            <a:pPr lvl="1"/>
            <a:endParaRPr lang="en-US" dirty="0"/>
          </a:p>
          <a:p>
            <a:r>
              <a:rPr lang="en-US" dirty="0"/>
              <a:t>Concerns</a:t>
            </a:r>
          </a:p>
          <a:p>
            <a:pPr lvl="1"/>
            <a:r>
              <a:rPr lang="en-US" dirty="0"/>
              <a:t>Minimal code in controllers</a:t>
            </a:r>
          </a:p>
          <a:p>
            <a:pPr lvl="1"/>
            <a:r>
              <a:rPr lang="en-US" dirty="0"/>
              <a:t>Assure run only after all controllers are initialized and included into controller lists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Dex</a:t>
            </a:r>
            <a:r>
              <a:rPr lang="en-US" dirty="0"/>
              <a:t> code in runtime path, only in setup and configuration</a:t>
            </a:r>
          </a:p>
          <a:p>
            <a:pPr lvl="1"/>
            <a:r>
              <a:rPr lang="en-US" dirty="0"/>
              <a:t>Loops – event triggering 2</a:t>
            </a:r>
            <a:r>
              <a:rPr lang="en-US" baseline="30000" dirty="0"/>
              <a:t>nd</a:t>
            </a:r>
            <a:r>
              <a:rPr lang="en-US" dirty="0"/>
              <a:t> event triggers 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9D94D-0F92-49D8-A73A-3F0E55DBDA70}"/>
              </a:ext>
            </a:extLst>
          </p:cNvPr>
          <p:cNvSpPr/>
          <p:nvPr/>
        </p:nvSpPr>
        <p:spPr>
          <a:xfrm>
            <a:off x="6861528" y="2350522"/>
            <a:ext cx="1561071" cy="73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Main Controller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6ACDA4-C67F-4FDB-A8E7-9818A00AB8D6}"/>
              </a:ext>
            </a:extLst>
          </p:cNvPr>
          <p:cNvCxnSpPr/>
          <p:nvPr/>
        </p:nvCxnSpPr>
        <p:spPr>
          <a:xfrm>
            <a:off x="11187162" y="3283066"/>
            <a:ext cx="0" cy="63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C6146E-A20D-43E7-872A-E71B412E9E35}"/>
              </a:ext>
            </a:extLst>
          </p:cNvPr>
          <p:cNvSpPr txBox="1"/>
          <p:nvPr/>
        </p:nvSpPr>
        <p:spPr>
          <a:xfrm>
            <a:off x="11099180" y="3336491"/>
            <a:ext cx="53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91F588-A876-4127-A212-5F713B8087ED}"/>
              </a:ext>
            </a:extLst>
          </p:cNvPr>
          <p:cNvSpPr/>
          <p:nvPr/>
        </p:nvSpPr>
        <p:spPr>
          <a:xfrm>
            <a:off x="10631748" y="3902886"/>
            <a:ext cx="1110829" cy="3096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Dex</a:t>
            </a:r>
            <a:r>
              <a:rPr lang="en-US" dirty="0">
                <a:solidFill>
                  <a:schemeClr val="tx1"/>
                </a:solidFill>
              </a:rPr>
              <a:t> Event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8701A-6877-41D3-A043-3E7FC933415C}"/>
              </a:ext>
            </a:extLst>
          </p:cNvPr>
          <p:cNvSpPr/>
          <p:nvPr/>
        </p:nvSpPr>
        <p:spPr>
          <a:xfrm>
            <a:off x="9270104" y="2301726"/>
            <a:ext cx="2298032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Event Producer Controller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4FBD4A-94BD-499D-9685-C5BC1A770BE9}"/>
              </a:ext>
            </a:extLst>
          </p:cNvPr>
          <p:cNvSpPr/>
          <p:nvPr/>
        </p:nvSpPr>
        <p:spPr>
          <a:xfrm>
            <a:off x="9270104" y="4700957"/>
            <a:ext cx="2334127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Event Consumer 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B995DC-F681-4192-8072-7B71E0CC249F}"/>
              </a:ext>
            </a:extLst>
          </p:cNvPr>
          <p:cNvCxnSpPr>
            <a:cxnSpLocks/>
          </p:cNvCxnSpPr>
          <p:nvPr/>
        </p:nvCxnSpPr>
        <p:spPr>
          <a:xfrm>
            <a:off x="11187162" y="4253444"/>
            <a:ext cx="0" cy="45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15E420-C8E0-40FA-8BEA-72586CF184DD}"/>
              </a:ext>
            </a:extLst>
          </p:cNvPr>
          <p:cNvCxnSpPr>
            <a:cxnSpLocks/>
            <a:stCxn id="10" idx="0"/>
          </p:cNvCxnSpPr>
          <p:nvPr/>
        </p:nvCxnSpPr>
        <p:spPr>
          <a:xfrm flipH="1">
            <a:off x="9950926" y="2301726"/>
            <a:ext cx="468194" cy="109624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72E4DD0-9F08-49A6-B64D-7BCEC485781A}"/>
              </a:ext>
            </a:extLst>
          </p:cNvPr>
          <p:cNvSpPr/>
          <p:nvPr/>
        </p:nvSpPr>
        <p:spPr>
          <a:xfrm>
            <a:off x="10537546" y="4697090"/>
            <a:ext cx="1066685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197F58-7DF5-454B-A0C2-E6BEA25A823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1187163" y="4212519"/>
            <a:ext cx="581280" cy="49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3A1DE1-8660-4597-A412-6C377C8C62D5}"/>
              </a:ext>
            </a:extLst>
          </p:cNvPr>
          <p:cNvCxnSpPr>
            <a:cxnSpLocks/>
          </p:cNvCxnSpPr>
          <p:nvPr/>
        </p:nvCxnSpPr>
        <p:spPr>
          <a:xfrm>
            <a:off x="11147423" y="4196946"/>
            <a:ext cx="660759" cy="34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74F425E-16C0-4761-8EF1-C18C4E64FDFC}"/>
              </a:ext>
            </a:extLst>
          </p:cNvPr>
          <p:cNvSpPr/>
          <p:nvPr/>
        </p:nvSpPr>
        <p:spPr>
          <a:xfrm>
            <a:off x="6876847" y="3199375"/>
            <a:ext cx="1561071" cy="73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Tab Controller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A19749-F495-42D7-85E0-73F449CD83FD}"/>
              </a:ext>
            </a:extLst>
          </p:cNvPr>
          <p:cNvSpPr/>
          <p:nvPr/>
        </p:nvSpPr>
        <p:spPr>
          <a:xfrm>
            <a:off x="9036422" y="610318"/>
            <a:ext cx="2706155" cy="1243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Abstract Included Controller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288EE6-ED96-4CCB-B3EC-7D2A1836FF67}"/>
              </a:ext>
            </a:extLst>
          </p:cNvPr>
          <p:cNvSpPr/>
          <p:nvPr/>
        </p:nvSpPr>
        <p:spPr>
          <a:xfrm>
            <a:off x="9108208" y="978485"/>
            <a:ext cx="2385347" cy="10297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Constructor(</a:t>
            </a:r>
            <a:r>
              <a:rPr lang="en-US" sz="1400" dirty="0" err="1">
                <a:solidFill>
                  <a:schemeClr val="tx1"/>
                </a:solidFill>
              </a:rPr>
              <a:t>EventTypes</a:t>
            </a:r>
            <a:r>
              <a:rPr lang="en-US" sz="1400" dirty="0">
                <a:solidFill>
                  <a:schemeClr val="tx1"/>
                </a:solidFill>
              </a:rPr>
              <a:t>[])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getPublishedEventTypes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getSubscribedEventTypes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setEventHandler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eventHandler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9A37-D5FE-4FA5-86C4-1E4FCA4764D9}"/>
              </a:ext>
            </a:extLst>
          </p:cNvPr>
          <p:cNvSpPr/>
          <p:nvPr/>
        </p:nvSpPr>
        <p:spPr>
          <a:xfrm>
            <a:off x="6172202" y="610318"/>
            <a:ext cx="2445510" cy="1243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Abstract Main Controller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FC9CB8-1CE5-4A44-9238-6516CEFB6934}"/>
              </a:ext>
            </a:extLst>
          </p:cNvPr>
          <p:cNvSpPr/>
          <p:nvPr/>
        </p:nvSpPr>
        <p:spPr>
          <a:xfrm>
            <a:off x="6196851" y="978485"/>
            <a:ext cx="2263955" cy="10038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addIncludedController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-- </a:t>
            </a:r>
            <a:r>
              <a:rPr lang="en-US" sz="1200" dirty="0">
                <a:solidFill>
                  <a:schemeClr val="tx1"/>
                </a:solidFill>
              </a:rPr>
              <a:t>add to event publishers map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-- add to event subscribers map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configureEventHandlers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-- set handlers into publishers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43A167D-083E-4811-9FCC-3BFD109F436C}"/>
              </a:ext>
            </a:extLst>
          </p:cNvPr>
          <p:cNvSpPr/>
          <p:nvPr/>
        </p:nvSpPr>
        <p:spPr>
          <a:xfrm rot="10800000">
            <a:off x="7485063" y="1982355"/>
            <a:ext cx="320512" cy="319371"/>
          </a:xfrm>
          <a:prstGeom prst="downArrow">
            <a:avLst>
              <a:gd name="adj1" fmla="val 323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66E93-F7F9-4CDF-876F-C92EB7622C57}"/>
              </a:ext>
            </a:extLst>
          </p:cNvPr>
          <p:cNvSpPr/>
          <p:nvPr/>
        </p:nvSpPr>
        <p:spPr>
          <a:xfrm>
            <a:off x="9270104" y="3061227"/>
            <a:ext cx="2083696" cy="3096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EventPublisherNode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A4834B-E449-4424-961B-A49E1B509D73}"/>
              </a:ext>
            </a:extLst>
          </p:cNvPr>
          <p:cNvCxnSpPr/>
          <p:nvPr/>
        </p:nvCxnSpPr>
        <p:spPr>
          <a:xfrm flipH="1">
            <a:off x="8410278" y="1319753"/>
            <a:ext cx="746633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C3227B-3089-4EDB-9761-AA1E95842CE5}"/>
              </a:ext>
            </a:extLst>
          </p:cNvPr>
          <p:cNvCxnSpPr/>
          <p:nvPr/>
        </p:nvCxnSpPr>
        <p:spPr>
          <a:xfrm flipH="1">
            <a:off x="8410278" y="1500434"/>
            <a:ext cx="746633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6762AD-BFF6-4621-BA97-27A397F998BF}"/>
              </a:ext>
            </a:extLst>
          </p:cNvPr>
          <p:cNvCxnSpPr>
            <a:cxnSpLocks/>
          </p:cNvCxnSpPr>
          <p:nvPr/>
        </p:nvCxnSpPr>
        <p:spPr>
          <a:xfrm flipH="1">
            <a:off x="8389855" y="1698401"/>
            <a:ext cx="767056" cy="15506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7F8FEC-57E1-43B6-BA4B-ACE68FB04B69}"/>
              </a:ext>
            </a:extLst>
          </p:cNvPr>
          <p:cNvCxnSpPr>
            <a:cxnSpLocks/>
          </p:cNvCxnSpPr>
          <p:nvPr/>
        </p:nvCxnSpPr>
        <p:spPr>
          <a:xfrm>
            <a:off x="9198213" y="1763565"/>
            <a:ext cx="204293" cy="135870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5B54270-C04D-4ECC-A352-2282374A1F1D}"/>
              </a:ext>
            </a:extLst>
          </p:cNvPr>
          <p:cNvSpPr/>
          <p:nvPr/>
        </p:nvSpPr>
        <p:spPr>
          <a:xfrm>
            <a:off x="6876847" y="4058697"/>
            <a:ext cx="1561071" cy="73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Window Controller</a:t>
            </a:r>
          </a:p>
        </p:txBody>
      </p:sp>
    </p:spTree>
    <p:extLst>
      <p:ext uri="{BB962C8B-B14F-4D97-AF65-F5344CB8AC3E}">
        <p14:creationId xmlns:p14="http://schemas.microsoft.com/office/powerpoint/2010/main" val="1462254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2955D2-21C7-4476-ACF4-1470C87D2915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7361315" y="2313900"/>
            <a:ext cx="2684884" cy="255095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FE8025-FE63-4051-850D-0601683E87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Event Architecture</a:t>
            </a:r>
            <a:br>
              <a:rPr lang="en-US" dirty="0"/>
            </a:br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C37C-F63F-401A-AE40-676EBC4D4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Approach</a:t>
            </a:r>
            <a:r>
              <a:rPr lang="en-US" dirty="0"/>
              <a:t>: leverage and extend JavaFX event architecture.</a:t>
            </a:r>
          </a:p>
          <a:p>
            <a:r>
              <a:rPr lang="en-US" dirty="0"/>
              <a:t>Events provide the ability to loosely couple the interaction between two or more controllers </a:t>
            </a:r>
          </a:p>
          <a:p>
            <a:r>
              <a:rPr lang="en-US" dirty="0"/>
              <a:t>Dispatcher passes events to Event Handler in consumers</a:t>
            </a:r>
          </a:p>
          <a:p>
            <a:r>
              <a:rPr lang="en-US" dirty="0"/>
              <a:t>Each JavaFX node is associated with a dispatcher</a:t>
            </a:r>
          </a:p>
          <a:p>
            <a:pPr lvl="1"/>
            <a:r>
              <a:rPr lang="en-US" dirty="0"/>
              <a:t>Menu bar controller intercepts dispatch chain for debugging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9D94D-0F92-49D8-A73A-3F0E55DBDA70}"/>
              </a:ext>
            </a:extLst>
          </p:cNvPr>
          <p:cNvSpPr/>
          <p:nvPr/>
        </p:nvSpPr>
        <p:spPr>
          <a:xfrm>
            <a:off x="6340642" y="1191126"/>
            <a:ext cx="4872790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Source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6ACDA4-C67F-4FDB-A8E7-9818A00AB8D6}"/>
              </a:ext>
            </a:extLst>
          </p:cNvPr>
          <p:cNvCxnSpPr/>
          <p:nvPr/>
        </p:nvCxnSpPr>
        <p:spPr>
          <a:xfrm>
            <a:off x="8638674" y="2239963"/>
            <a:ext cx="0" cy="63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C6146E-A20D-43E7-872A-E71B412E9E35}"/>
              </a:ext>
            </a:extLst>
          </p:cNvPr>
          <p:cNvSpPr txBox="1"/>
          <p:nvPr/>
        </p:nvSpPr>
        <p:spPr>
          <a:xfrm>
            <a:off x="8017338" y="2389166"/>
            <a:ext cx="17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node.</a:t>
            </a:r>
            <a:r>
              <a:rPr lang="en-US" dirty="0" err="1"/>
              <a:t>fireEvent</a:t>
            </a:r>
            <a:r>
              <a:rPr lang="en-US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91F588-A876-4127-A212-5F713B8087ED}"/>
              </a:ext>
            </a:extLst>
          </p:cNvPr>
          <p:cNvSpPr/>
          <p:nvPr/>
        </p:nvSpPr>
        <p:spPr>
          <a:xfrm>
            <a:off x="8169441" y="2877637"/>
            <a:ext cx="1110829" cy="6376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DexEvent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8701A-6877-41D3-A043-3E7FC933415C}"/>
              </a:ext>
            </a:extLst>
          </p:cNvPr>
          <p:cNvSpPr/>
          <p:nvPr/>
        </p:nvSpPr>
        <p:spPr>
          <a:xfrm>
            <a:off x="6340643" y="4867973"/>
            <a:ext cx="2298032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4FBD4A-94BD-499D-9685-C5BC1A770BE9}"/>
              </a:ext>
            </a:extLst>
          </p:cNvPr>
          <p:cNvSpPr/>
          <p:nvPr/>
        </p:nvSpPr>
        <p:spPr>
          <a:xfrm>
            <a:off x="8879305" y="4867973"/>
            <a:ext cx="2334127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30A4E2-AAFA-41E5-9EC3-DC0872541EC4}"/>
              </a:ext>
            </a:extLst>
          </p:cNvPr>
          <p:cNvSpPr/>
          <p:nvPr/>
        </p:nvSpPr>
        <p:spPr>
          <a:xfrm>
            <a:off x="8169441" y="3501182"/>
            <a:ext cx="2294024" cy="3489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Dispatcher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B995DC-F681-4192-8072-7B71E0CC249F}"/>
              </a:ext>
            </a:extLst>
          </p:cNvPr>
          <p:cNvCxnSpPr>
            <a:cxnSpLocks/>
          </p:cNvCxnSpPr>
          <p:nvPr/>
        </p:nvCxnSpPr>
        <p:spPr>
          <a:xfrm>
            <a:off x="8297783" y="3850094"/>
            <a:ext cx="0" cy="102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32AF19-0E7D-476C-A67D-5114D8993E4B}"/>
              </a:ext>
            </a:extLst>
          </p:cNvPr>
          <p:cNvCxnSpPr>
            <a:cxnSpLocks/>
          </p:cNvCxnSpPr>
          <p:nvPr/>
        </p:nvCxnSpPr>
        <p:spPr>
          <a:xfrm>
            <a:off x="9079832" y="3850094"/>
            <a:ext cx="0" cy="101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15E420-C8E0-40FA-8BEA-72586CF184DD}"/>
              </a:ext>
            </a:extLst>
          </p:cNvPr>
          <p:cNvCxnSpPr>
            <a:cxnSpLocks/>
            <a:stCxn id="10" idx="0"/>
            <a:endCxn id="24" idx="2"/>
          </p:cNvCxnSpPr>
          <p:nvPr/>
        </p:nvCxnSpPr>
        <p:spPr>
          <a:xfrm flipH="1" flipV="1">
            <a:off x="7361315" y="2313900"/>
            <a:ext cx="128344" cy="255407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5976CD3-96AE-49B9-BBAD-AEAF99EB4F2E}"/>
              </a:ext>
            </a:extLst>
          </p:cNvPr>
          <p:cNvSpPr/>
          <p:nvPr/>
        </p:nvSpPr>
        <p:spPr>
          <a:xfrm>
            <a:off x="8510332" y="1964667"/>
            <a:ext cx="2338160" cy="3489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fx:node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1EF97C-62A5-459B-85C3-B638F018468C}"/>
              </a:ext>
            </a:extLst>
          </p:cNvPr>
          <p:cNvCxnSpPr>
            <a:cxnSpLocks/>
          </p:cNvCxnSpPr>
          <p:nvPr/>
        </p:nvCxnSpPr>
        <p:spPr>
          <a:xfrm>
            <a:off x="9849989" y="2305963"/>
            <a:ext cx="1" cy="120934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1D52358-E693-4830-8D31-0EE3EBA19D3F}"/>
              </a:ext>
            </a:extLst>
          </p:cNvPr>
          <p:cNvSpPr/>
          <p:nvPr/>
        </p:nvSpPr>
        <p:spPr>
          <a:xfrm>
            <a:off x="6368701" y="1964989"/>
            <a:ext cx="1985227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node.setHandler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11F515-5FB3-4904-9991-9DA957597D32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 flipV="1">
            <a:off x="8353928" y="2139123"/>
            <a:ext cx="156404" cy="322"/>
          </a:xfrm>
          <a:prstGeom prst="straightConnector1">
            <a:avLst/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2CEDFF0-0364-42A1-B5F9-15692DAE2907}"/>
              </a:ext>
            </a:extLst>
          </p:cNvPr>
          <p:cNvSpPr/>
          <p:nvPr/>
        </p:nvSpPr>
        <p:spPr>
          <a:xfrm>
            <a:off x="7563111" y="4867973"/>
            <a:ext cx="1066685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2E4DD0-9F08-49A6-B64D-7BCEC485781A}"/>
              </a:ext>
            </a:extLst>
          </p:cNvPr>
          <p:cNvSpPr/>
          <p:nvPr/>
        </p:nvSpPr>
        <p:spPr>
          <a:xfrm>
            <a:off x="8899781" y="4867973"/>
            <a:ext cx="1066685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handler()</a:t>
            </a:r>
          </a:p>
        </p:txBody>
      </p:sp>
    </p:spTree>
    <p:extLst>
      <p:ext uri="{BB962C8B-B14F-4D97-AF65-F5344CB8AC3E}">
        <p14:creationId xmlns:p14="http://schemas.microsoft.com/office/powerpoint/2010/main" val="1680822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A79B-64FE-4A2D-B470-05FE174CFA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Event Architecture</a:t>
            </a:r>
            <a:br>
              <a:rPr lang="en-US" dirty="0"/>
            </a:br>
            <a:r>
              <a:rPr lang="en-US" dirty="0"/>
              <a:t>Cookbook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4229-ED5F-4366-AD2C-3D47911893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Publisher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Published events array</a:t>
            </a:r>
          </a:p>
          <a:p>
            <a:pPr marL="457200" lvl="1" indent="0">
              <a:buNone/>
            </a:pP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</a:t>
            </a:r>
            <a:r>
              <a:rPr lang="en-US" sz="13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3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publishedEvents</a:t>
            </a:r>
            <a:r>
              <a:rPr lang="en-US" sz="13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sz="13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DexMemberSelectionEvent.</a:t>
            </a:r>
            <a:r>
              <a:rPr lang="en-US" sz="13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MEMBER_SELECTED</a:t>
            </a:r>
            <a:r>
              <a:rPr lang="en-US" sz="13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published events array to constructor 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subscribedEvents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publishedEvents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event Publisher Node in configure()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eventPublisherNode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memberTreeController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Fire event</a:t>
            </a:r>
          </a:p>
          <a:p>
            <a:pPr lvl="1"/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eventPublisherNode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.fireEvent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DexMemberSelectionEvent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Can be fired from handlers that have access to this controller via the super-type.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3C28C-95D9-4B9B-A9E0-BE794613FE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Consumer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subscribed events array</a:t>
            </a:r>
          </a:p>
          <a:p>
            <a:pPr marL="457200" lvl="1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</a:t>
            </a:r>
            <a:r>
              <a:rPr lang="en-US" sz="15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5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subscribedEvents</a:t>
            </a:r>
            <a:r>
              <a:rPr lang="en-US" sz="15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sz="15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DexFilterChangeEvent.</a:t>
            </a:r>
            <a:r>
              <a:rPr lang="en-US" sz="15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FILTER_CHANGED</a:t>
            </a:r>
            <a:r>
              <a:rPr lang="en-US" sz="15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subscribed events to constructor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subscribedEvents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publishedEvents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event handlers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(Event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marL="457200" lvl="1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handleEvent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DexMemberSelectionEvent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/>
              <a:t>Create </a:t>
            </a:r>
            <a:r>
              <a:rPr lang="en-US" sz="2800" dirty="0" err="1"/>
              <a:t>ignoreEvent</a:t>
            </a:r>
            <a:r>
              <a:rPr lang="en-US" sz="2800" dirty="0"/>
              <a:t> Boolean if needed to protect from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5A7C9-5B8D-4A0B-9F89-AE147C62F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619" y="128668"/>
            <a:ext cx="5337724" cy="159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64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6F848A-1CEA-440F-B9DE-1E0C7C6E72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</a:t>
            </a:r>
          </a:p>
        </p:txBody>
      </p:sp>
      <p:graphicFrame>
        <p:nvGraphicFramePr>
          <p:cNvPr id="50" name="Content Placeholder 5">
            <a:extLst>
              <a:ext uri="{FF2B5EF4-FFF2-40B4-BE49-F238E27FC236}">
                <a16:creationId xmlns:a16="http://schemas.microsoft.com/office/drawing/2014/main" id="{F0576984-83C0-4A26-A22A-4E6DD20AD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49252"/>
              </p:ext>
            </p:extLst>
          </p:nvPr>
        </p:nvGraphicFramePr>
        <p:xfrm>
          <a:off x="838200" y="1825625"/>
          <a:ext cx="855700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92E97DDB-DFB6-4E8A-8385-A775DB51562B}"/>
              </a:ext>
            </a:extLst>
          </p:cNvPr>
          <p:cNvGrpSpPr/>
          <p:nvPr/>
        </p:nvGrpSpPr>
        <p:grpSpPr>
          <a:xfrm>
            <a:off x="8909917" y="108174"/>
            <a:ext cx="2346972" cy="2125193"/>
            <a:chOff x="8767872" y="356750"/>
            <a:chExt cx="2346972" cy="21251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191DB9-7821-450A-B0B7-1F659A026C15}"/>
                </a:ext>
              </a:extLst>
            </p:cNvPr>
            <p:cNvSpPr/>
            <p:nvPr/>
          </p:nvSpPr>
          <p:spPr>
            <a:xfrm>
              <a:off x="8767872" y="356750"/>
              <a:ext cx="2346972" cy="21251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716943-B334-4D04-8209-9EC5840DCC98}"/>
                </a:ext>
              </a:extLst>
            </p:cNvPr>
            <p:cNvSpPr/>
            <p:nvPr/>
          </p:nvSpPr>
          <p:spPr>
            <a:xfrm>
              <a:off x="8847849" y="1432161"/>
              <a:ext cx="2187017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Manager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A756BF-2583-40FE-AE44-FB623D8C0EF6}"/>
                </a:ext>
              </a:extLst>
            </p:cNvPr>
            <p:cNvSpPr/>
            <p:nvPr/>
          </p:nvSpPr>
          <p:spPr>
            <a:xfrm>
              <a:off x="8847848" y="921934"/>
              <a:ext cx="2187018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OtmModelElement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B05740A-4D27-4C2B-B2DD-E8D2E3CF47E0}"/>
                </a:ext>
              </a:extLst>
            </p:cNvPr>
            <p:cNvCxnSpPr>
              <a:cxnSpLocks/>
            </p:cNvCxnSpPr>
            <p:nvPr/>
          </p:nvCxnSpPr>
          <p:spPr>
            <a:xfrm>
              <a:off x="9941357" y="1289478"/>
              <a:ext cx="1" cy="14268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DC30-827A-43C0-A33A-05614C4A6C16}"/>
                </a:ext>
              </a:extLst>
            </p:cNvPr>
            <p:cNvSpPr/>
            <p:nvPr/>
          </p:nvSpPr>
          <p:spPr>
            <a:xfrm>
              <a:off x="8847848" y="402155"/>
              <a:ext cx="2187018" cy="44956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OtmObject</a:t>
              </a:r>
              <a:r>
                <a:rPr lang="en-US" i="1" dirty="0">
                  <a:solidFill>
                    <a:schemeClr val="tx1"/>
                  </a:solidFill>
                </a:rPr>
                <a:t> (I)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317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62A3-B9C4-42F8-AE1A-92EC4524AB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13D-ED46-4720-9AF6-81737A63B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92412" cy="4351338"/>
          </a:xfrm>
        </p:spPr>
        <p:txBody>
          <a:bodyPr>
            <a:normAutofit/>
          </a:bodyPr>
          <a:lstStyle/>
          <a:p>
            <a:r>
              <a:rPr lang="en-US" dirty="0"/>
              <a:t>Objects</a:t>
            </a:r>
          </a:p>
          <a:p>
            <a:pPr lvl="1"/>
            <a:r>
              <a:rPr lang="en-US" i="1" dirty="0"/>
              <a:t>Model objects </a:t>
            </a:r>
            <a:r>
              <a:rPr lang="en-US" dirty="0"/>
              <a:t>represent user defined the OTM objects</a:t>
            </a:r>
          </a:p>
          <a:p>
            <a:pPr lvl="1"/>
            <a:r>
              <a:rPr lang="en-US" dirty="0"/>
              <a:t>Containers: libraries, projects</a:t>
            </a:r>
          </a:p>
          <a:p>
            <a:pPr lvl="1"/>
            <a:r>
              <a:rPr lang="en-US" dirty="0"/>
              <a:t>Facets: summary, detail, contributed facets, 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Library Members: business, core, contextual facets …</a:t>
            </a:r>
          </a:p>
          <a:p>
            <a:pPr lvl="1"/>
            <a:r>
              <a:rPr lang="en-US" dirty="0"/>
              <a:t>Properties: elements, attributes …</a:t>
            </a:r>
          </a:p>
          <a:p>
            <a:pPr lvl="1"/>
            <a:r>
              <a:rPr lang="en-US" dirty="0"/>
              <a:t>Resources</a:t>
            </a:r>
          </a:p>
          <a:p>
            <a:r>
              <a:rPr lang="en-US" dirty="0"/>
              <a:t>Handlers – owned by objects to simplify common behaviors</a:t>
            </a:r>
          </a:p>
          <a:p>
            <a:r>
              <a:rPr lang="en-US" dirty="0"/>
              <a:t>Managers – singletons to provide access to the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53501-BEEA-4494-A1CE-A0E25E7F2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413" y="2562409"/>
            <a:ext cx="2705100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5DC1FD-5D83-42FA-9343-55F5C037B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038" y="1019175"/>
            <a:ext cx="3419475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347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62A3-B9C4-42F8-AE1A-92EC4524AB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 Design </a:t>
            </a:r>
            <a:br>
              <a:rPr lang="en-US" dirty="0"/>
            </a:br>
            <a:r>
              <a:rPr lang="en-US" dirty="0"/>
              <a:t>Containers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13D-ED46-4720-9AF6-81737A63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 – just a collection of libraries.</a:t>
            </a:r>
          </a:p>
          <a:p>
            <a:r>
              <a:rPr lang="en-US" dirty="0"/>
              <a:t>Libraries contain members.</a:t>
            </a:r>
          </a:p>
          <a:p>
            <a:pPr lvl="1"/>
            <a:r>
              <a:rPr lang="en-US" dirty="0"/>
              <a:t>Member editability is largely controlled by the state/status if its library.</a:t>
            </a:r>
          </a:p>
          <a:p>
            <a:pPr lvl="1"/>
            <a:r>
              <a:rPr lang="en-US" dirty="0"/>
              <a:t>Member action manager type controlled by libraries.</a:t>
            </a:r>
          </a:p>
          <a:p>
            <a:r>
              <a:rPr lang="en-US" dirty="0"/>
              <a:t>Libraries are units-of-work for file system and repository.</a:t>
            </a:r>
          </a:p>
          <a:p>
            <a:pPr lvl="1"/>
            <a:r>
              <a:rPr lang="en-US" dirty="0"/>
              <a:t>Local – read/write from local file system</a:t>
            </a:r>
          </a:p>
          <a:p>
            <a:pPr lvl="1"/>
            <a:r>
              <a:rPr lang="en-US" dirty="0"/>
              <a:t>Managed – managed in a repository</a:t>
            </a:r>
          </a:p>
          <a:p>
            <a:r>
              <a:rPr lang="en-US" dirty="0"/>
              <a:t>Libraries have a </a:t>
            </a:r>
            <a:r>
              <a:rPr lang="en-US" i="1" dirty="0"/>
              <a:t>factory.</a:t>
            </a:r>
          </a:p>
          <a:p>
            <a:pPr lvl="1"/>
            <a:r>
              <a:rPr lang="en-US" dirty="0"/>
              <a:t>Libraries wrap TL</a:t>
            </a:r>
            <a:r>
              <a:rPr lang="en-US" i="1" dirty="0"/>
              <a:t> </a:t>
            </a:r>
            <a:r>
              <a:rPr lang="en-US" i="1" dirty="0" err="1"/>
              <a:t>AbstractLibrary</a:t>
            </a:r>
            <a:endParaRPr lang="en-US" i="1" dirty="0"/>
          </a:p>
          <a:p>
            <a:pPr lvl="1"/>
            <a:r>
              <a:rPr lang="en-US" dirty="0"/>
              <a:t>Libraries with a </a:t>
            </a:r>
            <a:r>
              <a:rPr lang="en-US" i="1" dirty="0" err="1"/>
              <a:t>ProjectItem</a:t>
            </a:r>
            <a:r>
              <a:rPr lang="en-US" dirty="0"/>
              <a:t> are made into a </a:t>
            </a:r>
            <a:r>
              <a:rPr lang="en-US" i="1" dirty="0"/>
              <a:t>Managed</a:t>
            </a:r>
            <a:r>
              <a:rPr lang="en-US" dirty="0"/>
              <a:t> library</a:t>
            </a:r>
          </a:p>
          <a:p>
            <a:r>
              <a:rPr lang="en-US" dirty="0"/>
              <a:t>Domain – work-in-progress.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0AB31-0601-41DA-AA2D-6B92B7DF9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049" y="4132153"/>
            <a:ext cx="1771650" cy="1133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9E8CE19-6010-42F6-8F3F-05C03EABF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933628"/>
              </p:ext>
            </p:extLst>
          </p:nvPr>
        </p:nvGraphicFramePr>
        <p:xfrm>
          <a:off x="8152682" y="1078742"/>
          <a:ext cx="4809175" cy="3206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928EA64-1713-4E30-A19C-BC45D1846179}"/>
              </a:ext>
            </a:extLst>
          </p:cNvPr>
          <p:cNvSpPr/>
          <p:nvPr/>
        </p:nvSpPr>
        <p:spPr>
          <a:xfrm>
            <a:off x="9757038" y="3145815"/>
            <a:ext cx="1589536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Library Factory</a:t>
            </a:r>
          </a:p>
        </p:txBody>
      </p:sp>
    </p:spTree>
    <p:extLst>
      <p:ext uri="{BB962C8B-B14F-4D97-AF65-F5344CB8AC3E}">
        <p14:creationId xmlns:p14="http://schemas.microsoft.com/office/powerpoint/2010/main" val="2149586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62A3-B9C4-42F8-AE1A-92EC4524AB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 Design </a:t>
            </a:r>
            <a:br>
              <a:rPr lang="en-US" dirty="0"/>
            </a:br>
            <a:r>
              <a:rPr lang="en-US" dirty="0"/>
              <a:t>Class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13D-ED46-4720-9AF6-81737A63B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92412" cy="4351338"/>
          </a:xfrm>
        </p:spPr>
        <p:txBody>
          <a:bodyPr/>
          <a:lstStyle/>
          <a:p>
            <a:r>
              <a:rPr lang="en-US" dirty="0"/>
              <a:t>Interfaces used to define behavior sets</a:t>
            </a:r>
          </a:p>
          <a:p>
            <a:pPr lvl="1"/>
            <a:r>
              <a:rPr lang="en-US" dirty="0"/>
              <a:t>Not used to define class hierarchy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Abstract base classes</a:t>
            </a:r>
          </a:p>
          <a:p>
            <a:pPr lvl="1"/>
            <a:r>
              <a:rPr lang="en-US" dirty="0"/>
              <a:t>Define class structure</a:t>
            </a:r>
          </a:p>
          <a:p>
            <a:pPr lvl="1"/>
            <a:r>
              <a:rPr lang="en-US" dirty="0"/>
              <a:t>Implementation of common, stereotyped behaviors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9F63B-7464-41E7-A106-5A4492BA4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578" y="323265"/>
            <a:ext cx="2276475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90EA6-DE1E-41F0-BFFE-253F09E99516}"/>
              </a:ext>
            </a:extLst>
          </p:cNvPr>
          <p:cNvSpPr txBox="1"/>
          <p:nvPr/>
        </p:nvSpPr>
        <p:spPr>
          <a:xfrm>
            <a:off x="877079" y="6344918"/>
            <a:ext cx="660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this evolved significantly and may well be due for refactoring.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4C4194-AB53-40B7-99DE-A9FB282F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240" y="4423146"/>
            <a:ext cx="2343150" cy="18764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8DEFB6F-3B3F-44D9-B3F7-27CF332A2897}"/>
              </a:ext>
            </a:extLst>
          </p:cNvPr>
          <p:cNvGrpSpPr/>
          <p:nvPr/>
        </p:nvGrpSpPr>
        <p:grpSpPr>
          <a:xfrm>
            <a:off x="5966148" y="2296352"/>
            <a:ext cx="6036905" cy="1965439"/>
            <a:chOff x="877079" y="4211524"/>
            <a:chExt cx="6036905" cy="196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1E1315-655F-4388-A88E-C7CDA87F01CF}"/>
                </a:ext>
              </a:extLst>
            </p:cNvPr>
            <p:cNvSpPr/>
            <p:nvPr/>
          </p:nvSpPr>
          <p:spPr>
            <a:xfrm>
              <a:off x="877079" y="4211524"/>
              <a:ext cx="6036905" cy="1965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Model Interfaces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A66AE-1EAD-4E82-8D15-A9CD7574D46E}"/>
                </a:ext>
              </a:extLst>
            </p:cNvPr>
            <p:cNvSpPr/>
            <p:nvPr/>
          </p:nvSpPr>
          <p:spPr>
            <a:xfrm>
              <a:off x="1038127" y="4256929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 err="1">
                  <a:solidFill>
                    <a:schemeClr val="tx1"/>
                  </a:solidFill>
                </a:rPr>
                <a:t>OtmObject</a:t>
              </a:r>
              <a:r>
                <a:rPr lang="en-US" i="1" dirty="0">
                  <a:solidFill>
                    <a:schemeClr val="tx1"/>
                  </a:solidFill>
                </a:rPr>
                <a:t> (I)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6D6758-2D98-44BC-8ADB-3B6D1BF247F5}"/>
                </a:ext>
              </a:extLst>
            </p:cNvPr>
            <p:cNvSpPr/>
            <p:nvPr/>
          </p:nvSpPr>
          <p:spPr>
            <a:xfrm>
              <a:off x="3025218" y="4256929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 err="1">
                  <a:solidFill>
                    <a:schemeClr val="tx1"/>
                  </a:solidFill>
                </a:rPr>
                <a:t>ChildrenOwner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C1B7C6-5357-459E-AE47-00C80D5E7EF9}"/>
                </a:ext>
              </a:extLst>
            </p:cNvPr>
            <p:cNvSpPr/>
            <p:nvPr/>
          </p:nvSpPr>
          <p:spPr>
            <a:xfrm>
              <a:off x="3025218" y="4641172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>
                  <a:solidFill>
                    <a:schemeClr val="tx1"/>
                  </a:solidFill>
                </a:rPr>
                <a:t>Property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E83DB5-87E5-4B93-89D5-37FC7C13849F}"/>
                </a:ext>
              </a:extLst>
            </p:cNvPr>
            <p:cNvSpPr/>
            <p:nvPr/>
          </p:nvSpPr>
          <p:spPr>
            <a:xfrm>
              <a:off x="3025218" y="5017618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>
                  <a:solidFill>
                    <a:schemeClr val="tx1"/>
                  </a:solidFill>
                </a:rPr>
                <a:t>Resource Child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109118-E4A8-4957-8FCC-48835D61C829}"/>
                </a:ext>
              </a:extLst>
            </p:cNvPr>
            <p:cNvSpPr/>
            <p:nvPr/>
          </p:nvSpPr>
          <p:spPr>
            <a:xfrm>
              <a:off x="3025218" y="5401861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>
                  <a:solidFill>
                    <a:schemeClr val="tx1"/>
                  </a:solidFill>
                </a:rPr>
                <a:t>Type Provider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B1EE0D-78A2-4C55-8076-1733256BAB4C}"/>
                </a:ext>
              </a:extLst>
            </p:cNvPr>
            <p:cNvSpPr/>
            <p:nvPr/>
          </p:nvSpPr>
          <p:spPr>
            <a:xfrm>
              <a:off x="3025218" y="5801706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>
                  <a:solidFill>
                    <a:schemeClr val="tx1"/>
                  </a:solidFill>
                </a:rPr>
                <a:t>Type User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24766D-389F-4554-B434-27D86E5E39BE}"/>
                </a:ext>
              </a:extLst>
            </p:cNvPr>
            <p:cNvSpPr/>
            <p:nvPr/>
          </p:nvSpPr>
          <p:spPr>
            <a:xfrm>
              <a:off x="4992571" y="4256929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>
                  <a:solidFill>
                    <a:schemeClr val="tx1"/>
                  </a:solidFill>
                </a:rPr>
                <a:t>Library Member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AC55D2-C1B5-473C-94A2-CCB3A1FD4F5C}"/>
                </a:ext>
              </a:extLst>
            </p:cNvPr>
            <p:cNvSpPr/>
            <p:nvPr/>
          </p:nvSpPr>
          <p:spPr>
            <a:xfrm>
              <a:off x="4992571" y="4641172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>
                  <a:solidFill>
                    <a:schemeClr val="tx1"/>
                  </a:solidFill>
                </a:rPr>
                <a:t>Property Owner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D7F1B9B-C4F1-475D-8A33-26C14A1D87C9}"/>
                </a:ext>
              </a:extLst>
            </p:cNvPr>
            <p:cNvCxnSpPr>
              <a:stCxn id="15" idx="3"/>
              <a:endCxn id="20" idx="1"/>
            </p:cNvCxnSpPr>
            <p:nvPr/>
          </p:nvCxnSpPr>
          <p:spPr>
            <a:xfrm>
              <a:off x="4788008" y="4418284"/>
              <a:ext cx="204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3D4E78B-3469-40D3-9CBC-3367302409AC}"/>
                </a:ext>
              </a:extLst>
            </p:cNvPr>
            <p:cNvCxnSpPr>
              <a:cxnSpLocks/>
              <a:stCxn id="15" idx="3"/>
              <a:endCxn id="21" idx="1"/>
            </p:cNvCxnSpPr>
            <p:nvPr/>
          </p:nvCxnSpPr>
          <p:spPr>
            <a:xfrm>
              <a:off x="4788008" y="4418284"/>
              <a:ext cx="204563" cy="384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6CA704-ADA6-48F3-9080-932438F1AD46}"/>
              </a:ext>
            </a:extLst>
          </p:cNvPr>
          <p:cNvGrpSpPr/>
          <p:nvPr/>
        </p:nvGrpSpPr>
        <p:grpSpPr>
          <a:xfrm>
            <a:off x="4535030" y="5009633"/>
            <a:ext cx="4975979" cy="1211139"/>
            <a:chOff x="4535030" y="5009633"/>
            <a:chExt cx="4975979" cy="12111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9960A8-A14A-40DD-AA4A-9CF11FF59513}"/>
                </a:ext>
              </a:extLst>
            </p:cNvPr>
            <p:cNvSpPr/>
            <p:nvPr/>
          </p:nvSpPr>
          <p:spPr>
            <a:xfrm>
              <a:off x="4535030" y="5436005"/>
              <a:ext cx="2309813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Otm</a:t>
              </a:r>
              <a:r>
                <a:rPr lang="en-US" dirty="0">
                  <a:solidFill>
                    <a:schemeClr val="tx1"/>
                  </a:solidFill>
                </a:rPr>
                <a:t> Model Element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BB9359-4096-4787-AC73-640634C58289}"/>
                </a:ext>
              </a:extLst>
            </p:cNvPr>
            <p:cNvSpPr/>
            <p:nvPr/>
          </p:nvSpPr>
          <p:spPr>
            <a:xfrm>
              <a:off x="7207471" y="5009633"/>
              <a:ext cx="2303538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Library Member Base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ABA0D0-6865-4F84-AF35-141C9BEEED25}"/>
                </a:ext>
              </a:extLst>
            </p:cNvPr>
            <p:cNvSpPr/>
            <p:nvPr/>
          </p:nvSpPr>
          <p:spPr>
            <a:xfrm>
              <a:off x="7207471" y="5424438"/>
              <a:ext cx="2303538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Abstract Facet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EF377CF-67DE-4686-994F-E0627A804FD1}"/>
                </a:ext>
              </a:extLst>
            </p:cNvPr>
            <p:cNvSpPr/>
            <p:nvPr/>
          </p:nvSpPr>
          <p:spPr>
            <a:xfrm>
              <a:off x="7207471" y="5853228"/>
              <a:ext cx="2303538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Resource Child Base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DCD5724-136C-4706-9373-9E7C804D284F}"/>
                </a:ext>
              </a:extLst>
            </p:cNvPr>
            <p:cNvCxnSpPr>
              <a:cxnSpLocks/>
              <a:stCxn id="28" idx="1"/>
              <a:endCxn id="11" idx="3"/>
            </p:cNvCxnSpPr>
            <p:nvPr/>
          </p:nvCxnSpPr>
          <p:spPr>
            <a:xfrm flipH="1">
              <a:off x="6844843" y="5193405"/>
              <a:ext cx="362628" cy="42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DD84261-1AD7-4EDC-9616-60C8E08EE792}"/>
                </a:ext>
              </a:extLst>
            </p:cNvPr>
            <p:cNvCxnSpPr>
              <a:cxnSpLocks/>
              <a:stCxn id="29" idx="1"/>
              <a:endCxn id="11" idx="3"/>
            </p:cNvCxnSpPr>
            <p:nvPr/>
          </p:nvCxnSpPr>
          <p:spPr>
            <a:xfrm flipH="1">
              <a:off x="6844843" y="5608210"/>
              <a:ext cx="362628" cy="11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BFE73A8-702D-4EFA-9988-75213927C031}"/>
                </a:ext>
              </a:extLst>
            </p:cNvPr>
            <p:cNvCxnSpPr>
              <a:cxnSpLocks/>
              <a:stCxn id="30" idx="1"/>
              <a:endCxn id="11" idx="3"/>
            </p:cNvCxnSpPr>
            <p:nvPr/>
          </p:nvCxnSpPr>
          <p:spPr>
            <a:xfrm flipH="1" flipV="1">
              <a:off x="6844843" y="5619777"/>
              <a:ext cx="362628" cy="417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C0327A-DBDB-49E5-A659-AF11E8BF3F3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889986" y="2503112"/>
            <a:ext cx="224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62A3-B9C4-42F8-AE1A-92EC4524AB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 Design </a:t>
            </a:r>
            <a:br>
              <a:rPr lang="en-US" dirty="0"/>
            </a:br>
            <a:r>
              <a:rPr lang="en-US" dirty="0"/>
              <a:t>Library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13D-ED46-4720-9AF6-81737A63B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9241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Library Members are used as the primary control object. </a:t>
            </a:r>
          </a:p>
          <a:p>
            <a:pPr lvl="1"/>
            <a:r>
              <a:rPr lang="en-US" dirty="0"/>
              <a:t>Objects are edited, moved, deleted, etc.</a:t>
            </a:r>
          </a:p>
          <a:p>
            <a:pPr lvl="1"/>
            <a:r>
              <a:rPr lang="en-US" dirty="0"/>
              <a:t>They contain facets and properties</a:t>
            </a:r>
          </a:p>
          <a:p>
            <a:pPr lvl="1"/>
            <a:r>
              <a:rPr lang="en-US" dirty="0"/>
              <a:t>They are named</a:t>
            </a:r>
          </a:p>
          <a:p>
            <a:r>
              <a:rPr lang="en-US" dirty="0"/>
              <a:t>Usage managed at the library member level. </a:t>
            </a:r>
          </a:p>
          <a:p>
            <a:pPr lvl="1"/>
            <a:r>
              <a:rPr lang="en-US" dirty="0"/>
              <a:t>Where-used and types-used</a:t>
            </a:r>
          </a:p>
          <a:p>
            <a:r>
              <a:rPr lang="en-US" dirty="0"/>
              <a:t>The </a:t>
            </a:r>
            <a:r>
              <a:rPr lang="en-US" i="1" dirty="0"/>
              <a:t>model-manager </a:t>
            </a:r>
            <a:r>
              <a:rPr lang="en-US" dirty="0"/>
              <a:t>manages members </a:t>
            </a:r>
          </a:p>
          <a:p>
            <a:pPr lvl="1"/>
            <a:r>
              <a:rPr lang="en-US" dirty="0"/>
              <a:t>Not their facets or properties</a:t>
            </a:r>
          </a:p>
          <a:p>
            <a:r>
              <a:rPr lang="en-US" dirty="0"/>
              <a:t>They have a </a:t>
            </a:r>
            <a:r>
              <a:rPr lang="en-US" i="1" dirty="0"/>
              <a:t>factory</a:t>
            </a:r>
          </a:p>
          <a:p>
            <a:pPr lvl="1"/>
            <a:r>
              <a:rPr lang="en-US" dirty="0"/>
              <a:t>Factory wraps a TL </a:t>
            </a:r>
            <a:r>
              <a:rPr lang="en-US" i="1" dirty="0" err="1"/>
              <a:t>LibraryMember</a:t>
            </a:r>
            <a:r>
              <a:rPr lang="en-US" dirty="0"/>
              <a:t> with the appropriate </a:t>
            </a:r>
            <a:br>
              <a:rPr lang="en-US" dirty="0"/>
            </a:br>
            <a:r>
              <a:rPr lang="en-US" dirty="0"/>
              <a:t>generic class façade.</a:t>
            </a:r>
          </a:p>
          <a:p>
            <a:r>
              <a:rPr lang="en-US" dirty="0"/>
              <a:t>They have an </a:t>
            </a:r>
            <a:r>
              <a:rPr lang="en-US" i="1" dirty="0"/>
              <a:t>enumerated type class</a:t>
            </a:r>
          </a:p>
          <a:p>
            <a:r>
              <a:rPr lang="en-US" dirty="0"/>
              <a:t>They implement the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OtmLibraryMember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interface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8B1967-0E41-4696-BE6B-3CB425771D1D}"/>
              </a:ext>
            </a:extLst>
          </p:cNvPr>
          <p:cNvGrpSpPr/>
          <p:nvPr/>
        </p:nvGrpSpPr>
        <p:grpSpPr>
          <a:xfrm>
            <a:off x="7020799" y="323086"/>
            <a:ext cx="2309813" cy="1231995"/>
            <a:chOff x="7089278" y="5086622"/>
            <a:chExt cx="2309813" cy="123199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9960A8-A14A-40DD-AA4A-9CF11FF59513}"/>
                </a:ext>
              </a:extLst>
            </p:cNvPr>
            <p:cNvSpPr/>
            <p:nvPr/>
          </p:nvSpPr>
          <p:spPr>
            <a:xfrm>
              <a:off x="7089278" y="5086622"/>
              <a:ext cx="2309813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Otm</a:t>
              </a:r>
              <a:r>
                <a:rPr lang="en-US" dirty="0">
                  <a:solidFill>
                    <a:schemeClr val="tx1"/>
                  </a:solidFill>
                </a:rPr>
                <a:t> Model Element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BB9359-4096-4787-AC73-640634C58289}"/>
                </a:ext>
              </a:extLst>
            </p:cNvPr>
            <p:cNvSpPr/>
            <p:nvPr/>
          </p:nvSpPr>
          <p:spPr>
            <a:xfrm>
              <a:off x="7092415" y="5951073"/>
              <a:ext cx="2303538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Library Member Base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DCD5724-136C-4706-9373-9E7C804D284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8244185" y="5454166"/>
              <a:ext cx="0" cy="172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076FF9C-DA67-4A2F-9DE1-0B9251BA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433" y="4594186"/>
            <a:ext cx="3692650" cy="15951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21F1AF-57F6-4A41-9D9D-277BB92A2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633" y="265595"/>
            <a:ext cx="2457450" cy="3886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7CDCAB5-BEB8-47C6-AA7B-CA9044B35644}"/>
              </a:ext>
            </a:extLst>
          </p:cNvPr>
          <p:cNvSpPr/>
          <p:nvPr/>
        </p:nvSpPr>
        <p:spPr>
          <a:xfrm>
            <a:off x="7023936" y="863217"/>
            <a:ext cx="2303538" cy="322709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Library Member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CA61C3A-E787-4DCA-9A8A-1569E443C9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692655"/>
              </p:ext>
            </p:extLst>
          </p:nvPr>
        </p:nvGraphicFramePr>
        <p:xfrm>
          <a:off x="6635535" y="5607441"/>
          <a:ext cx="1708566" cy="1139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2A157CE-01FE-450F-9721-C4B80388B36E}"/>
              </a:ext>
            </a:extLst>
          </p:cNvPr>
          <p:cNvSpPr/>
          <p:nvPr/>
        </p:nvSpPr>
        <p:spPr>
          <a:xfrm>
            <a:off x="6777773" y="6189449"/>
            <a:ext cx="1612639" cy="283185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Member Factory</a:t>
            </a:r>
          </a:p>
        </p:txBody>
      </p:sp>
    </p:spTree>
    <p:extLst>
      <p:ext uri="{BB962C8B-B14F-4D97-AF65-F5344CB8AC3E}">
        <p14:creationId xmlns:p14="http://schemas.microsoft.com/office/powerpoint/2010/main" val="3818252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62A3-B9C4-42F8-AE1A-92EC4524AB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 Design </a:t>
            </a:r>
            <a:br>
              <a:rPr lang="en-US" dirty="0"/>
            </a:br>
            <a:r>
              <a:rPr lang="en-US" dirty="0"/>
              <a:t>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13D-ED46-4720-9AF6-81737A63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DEX has a heart, it is the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OtmModelManager</a:t>
            </a:r>
            <a:endParaRPr lang="en-US" sz="1800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This singleton is used to track all libraries and members</a:t>
            </a:r>
          </a:p>
          <a:p>
            <a:r>
              <a:rPr lang="en-US" dirty="0"/>
              <a:t>Model manager maintains maps relating </a:t>
            </a:r>
            <a:br>
              <a:rPr lang="en-US" dirty="0"/>
            </a:br>
            <a:r>
              <a:rPr lang="en-US" dirty="0"/>
              <a:t>Compiler (TL) and DEX (OTM) objects.</a:t>
            </a:r>
          </a:p>
          <a:p>
            <a:pPr lvl="1"/>
            <a:r>
              <a:rPr lang="en-US" dirty="0"/>
              <a:t>Maps are managed by helper-managers.</a:t>
            </a:r>
          </a:p>
          <a:p>
            <a:pPr lvl="1"/>
            <a:r>
              <a:rPr lang="en-US" dirty="0"/>
              <a:t>Model manager provides facades to access </a:t>
            </a:r>
            <a:br>
              <a:rPr lang="en-US" dirty="0"/>
            </a:br>
            <a:r>
              <a:rPr lang="en-US" dirty="0"/>
              <a:t>the helpers.</a:t>
            </a:r>
          </a:p>
          <a:p>
            <a:r>
              <a:rPr lang="en-US" dirty="0"/>
              <a:t>Receives </a:t>
            </a:r>
            <a:r>
              <a:rPr lang="en-US" i="1" dirty="0"/>
              <a:t>Model Change Events </a:t>
            </a:r>
            <a:r>
              <a:rPr lang="en-US" dirty="0"/>
              <a:t>from </a:t>
            </a:r>
            <a:r>
              <a:rPr lang="en-US" i="1" dirty="0"/>
              <a:t>Event Dispatcher </a:t>
            </a:r>
            <a:r>
              <a:rPr lang="en-US" dirty="0"/>
              <a:t>which refreshes the libraries and their members.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CF878-2AA5-4C27-8C54-BC8A4DCD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74" y="2930030"/>
            <a:ext cx="46767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08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FFEA4DD-766D-4263-BA61-7E7DC0569733}"/>
              </a:ext>
            </a:extLst>
          </p:cNvPr>
          <p:cNvSpPr/>
          <p:nvPr/>
        </p:nvSpPr>
        <p:spPr>
          <a:xfrm>
            <a:off x="4012163" y="3051110"/>
            <a:ext cx="8024327" cy="3704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ADC53D-A6E4-48F4-A237-9755B4333F48}"/>
              </a:ext>
            </a:extLst>
          </p:cNvPr>
          <p:cNvSpPr/>
          <p:nvPr/>
        </p:nvSpPr>
        <p:spPr>
          <a:xfrm>
            <a:off x="9339941" y="3168425"/>
            <a:ext cx="2624241" cy="679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Background Thread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6AE76D1-F8D8-432A-B737-415B2B21F33E}"/>
              </a:ext>
            </a:extLst>
          </p:cNvPr>
          <p:cNvSpPr/>
          <p:nvPr/>
        </p:nvSpPr>
        <p:spPr>
          <a:xfrm>
            <a:off x="9339941" y="3868560"/>
            <a:ext cx="2624241" cy="679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Background Thread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2358C36-3DDC-49AD-BA57-6AC79CA6B645}"/>
              </a:ext>
            </a:extLst>
          </p:cNvPr>
          <p:cNvSpPr/>
          <p:nvPr/>
        </p:nvSpPr>
        <p:spPr>
          <a:xfrm>
            <a:off x="4114854" y="4577260"/>
            <a:ext cx="7846993" cy="20978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Background Thread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39DBB-0E36-4DF8-B3CD-2C0CBA23C16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 Design</a:t>
            </a:r>
            <a:br>
              <a:rPr lang="en-US" dirty="0"/>
            </a:br>
            <a:r>
              <a:rPr lang="en-US" dirty="0"/>
              <a:t>Flow of Control Opening a Project or Library</a:t>
            </a:r>
          </a:p>
        </p:txBody>
      </p:sp>
      <p:sp>
        <p:nvSpPr>
          <p:cNvPr id="103" name="Content Placeholder 102">
            <a:extLst>
              <a:ext uri="{FF2B5EF4-FFF2-40B4-BE49-F238E27FC236}">
                <a16:creationId xmlns:a16="http://schemas.microsoft.com/office/drawing/2014/main" id="{EA56AEF7-D2A2-4D47-829E-916C669D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Task opens library or project using the compiler's model loader. Informs manager when done.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Model manager uses factory to </a:t>
            </a:r>
            <a:r>
              <a:rPr lang="en-US" sz="2000" i="1" dirty="0"/>
              <a:t>construct</a:t>
            </a:r>
            <a:r>
              <a:rPr lang="en-US" sz="2000" dirty="0"/>
              <a:t> OTM Libraries.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Libraries </a:t>
            </a:r>
            <a:r>
              <a:rPr lang="en-US" sz="2000" i="1" dirty="0"/>
              <a:t>construct</a:t>
            </a:r>
            <a:r>
              <a:rPr lang="en-US" sz="2000" dirty="0"/>
              <a:t> members for all named members in TL Library.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Members model their </a:t>
            </a:r>
            <a:br>
              <a:rPr lang="en-US" sz="2000" dirty="0"/>
            </a:br>
            <a:r>
              <a:rPr lang="en-US" sz="2000" dirty="0"/>
              <a:t>children.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Controllers notified </a:t>
            </a:r>
            <a:br>
              <a:rPr lang="en-US" sz="2000" dirty="0"/>
            </a:br>
            <a:r>
              <a:rPr lang="en-US" sz="2000" dirty="0"/>
              <a:t>when complete via </a:t>
            </a:r>
            <a:br>
              <a:rPr lang="en-US" sz="2000" dirty="0"/>
            </a:br>
            <a:r>
              <a:rPr lang="en-US" sz="2000" dirty="0"/>
              <a:t>event dispatcher.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Background tasks </a:t>
            </a:r>
            <a:br>
              <a:rPr lang="en-US" sz="2000" dirty="0"/>
            </a:br>
            <a:r>
              <a:rPr lang="en-US" sz="2000" dirty="0"/>
              <a:t>created to validate and </a:t>
            </a:r>
            <a:br>
              <a:rPr lang="en-US" sz="2000" dirty="0"/>
            </a:br>
            <a:r>
              <a:rPr lang="en-US" sz="2000" dirty="0"/>
              <a:t>resolve types.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526EE-AB2F-4D34-8F2D-8D75ABE4BA17}"/>
              </a:ext>
            </a:extLst>
          </p:cNvPr>
          <p:cNvSpPr/>
          <p:nvPr/>
        </p:nvSpPr>
        <p:spPr>
          <a:xfrm>
            <a:off x="4333722" y="3212881"/>
            <a:ext cx="1417825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831B0-D73C-48FC-9D31-1115D5B9EBF5}"/>
              </a:ext>
            </a:extLst>
          </p:cNvPr>
          <p:cNvSpPr/>
          <p:nvPr/>
        </p:nvSpPr>
        <p:spPr>
          <a:xfrm>
            <a:off x="4206553" y="5621961"/>
            <a:ext cx="2303538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OTM Model Manager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671ED6-C74F-45A7-9DEB-8F971432B78E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5042635" y="3580425"/>
            <a:ext cx="0" cy="5503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C23517-7C23-4C3F-99E3-32F59938345C}"/>
              </a:ext>
            </a:extLst>
          </p:cNvPr>
          <p:cNvCxnSpPr>
            <a:cxnSpLocks/>
            <a:stCxn id="47" idx="2"/>
            <a:endCxn id="7" idx="0"/>
          </p:cNvCxnSpPr>
          <p:nvPr/>
        </p:nvCxnSpPr>
        <p:spPr>
          <a:xfrm>
            <a:off x="5358322" y="5148196"/>
            <a:ext cx="0" cy="47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A89E77-5381-4062-BE29-E8EBB85864A2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751547" y="3396653"/>
            <a:ext cx="148109" cy="13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0717C50-FDC1-4842-BF01-957D9F454E54}"/>
              </a:ext>
            </a:extLst>
          </p:cNvPr>
          <p:cNvSpPr/>
          <p:nvPr/>
        </p:nvSpPr>
        <p:spPr>
          <a:xfrm>
            <a:off x="5899656" y="3212880"/>
            <a:ext cx="1567336" cy="63508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Change Event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1E1EA9-1137-4BF0-BC98-B4657CE9A312}"/>
              </a:ext>
            </a:extLst>
          </p:cNvPr>
          <p:cNvSpPr/>
          <p:nvPr/>
        </p:nvSpPr>
        <p:spPr>
          <a:xfrm>
            <a:off x="4333722" y="4130776"/>
            <a:ext cx="1417825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B1D15D-A44C-4606-9795-8EF64978EE9C}"/>
              </a:ext>
            </a:extLst>
          </p:cNvPr>
          <p:cNvSpPr txBox="1"/>
          <p:nvPr/>
        </p:nvSpPr>
        <p:spPr>
          <a:xfrm>
            <a:off x="4114854" y="3738874"/>
            <a:ext cx="1934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Go(completion handler)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42FEDE-53A6-4A82-86B3-C0DD82E69BA0}"/>
              </a:ext>
            </a:extLst>
          </p:cNvPr>
          <p:cNvSpPr/>
          <p:nvPr/>
        </p:nvSpPr>
        <p:spPr>
          <a:xfrm>
            <a:off x="7648909" y="3212881"/>
            <a:ext cx="1417825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Dispatcher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B0A0B-4096-4893-9F6B-DDD6A637E10B}"/>
              </a:ext>
            </a:extLst>
          </p:cNvPr>
          <p:cNvCxnSpPr>
            <a:cxnSpLocks/>
            <a:stCxn id="22" idx="3"/>
            <a:endCxn id="40" idx="1"/>
          </p:cNvCxnSpPr>
          <p:nvPr/>
        </p:nvCxnSpPr>
        <p:spPr>
          <a:xfrm flipV="1">
            <a:off x="7466992" y="3396653"/>
            <a:ext cx="181917" cy="13376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04E737E-31AF-4C37-947C-79D55F311063}"/>
              </a:ext>
            </a:extLst>
          </p:cNvPr>
          <p:cNvSpPr/>
          <p:nvPr/>
        </p:nvSpPr>
        <p:spPr>
          <a:xfrm>
            <a:off x="4475587" y="4780652"/>
            <a:ext cx="1765470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Dex</a:t>
            </a:r>
            <a:r>
              <a:rPr lang="en-US" dirty="0">
                <a:solidFill>
                  <a:schemeClr val="tx1"/>
                </a:solidFill>
              </a:rPr>
              <a:t> File Handler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41FF7A-649F-46EE-9537-4D6D2CABDFED}"/>
              </a:ext>
            </a:extLst>
          </p:cNvPr>
          <p:cNvCxnSpPr>
            <a:cxnSpLocks/>
            <a:stCxn id="23" idx="2"/>
            <a:endCxn id="47" idx="0"/>
          </p:cNvCxnSpPr>
          <p:nvPr/>
        </p:nvCxnSpPr>
        <p:spPr>
          <a:xfrm>
            <a:off x="5042635" y="4498320"/>
            <a:ext cx="315687" cy="28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9C61B1E-3EB9-4640-B016-3B9214CFA022}"/>
              </a:ext>
            </a:extLst>
          </p:cNvPr>
          <p:cNvSpPr txBox="1"/>
          <p:nvPr/>
        </p:nvSpPr>
        <p:spPr>
          <a:xfrm>
            <a:off x="4762871" y="5084161"/>
            <a:ext cx="1190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addLibraries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addProjects</a:t>
            </a:r>
            <a:r>
              <a:rPr lang="en-US" sz="1400" dirty="0"/>
              <a:t>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C6ADCD4-EBCE-4C91-8FC5-919D12DD50DA}"/>
              </a:ext>
            </a:extLst>
          </p:cNvPr>
          <p:cNvSpPr/>
          <p:nvPr/>
        </p:nvSpPr>
        <p:spPr>
          <a:xfrm>
            <a:off x="6843555" y="5326738"/>
            <a:ext cx="2303538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Library Factory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886D4E-33EA-4F61-9B96-85B7DC8749FD}"/>
              </a:ext>
            </a:extLst>
          </p:cNvPr>
          <p:cNvSpPr/>
          <p:nvPr/>
        </p:nvSpPr>
        <p:spPr>
          <a:xfrm>
            <a:off x="6843555" y="5818978"/>
            <a:ext cx="2303538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OTM Library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C66A5D-8D28-476F-9B26-48D6E8CB0976}"/>
              </a:ext>
            </a:extLst>
          </p:cNvPr>
          <p:cNvSpPr/>
          <p:nvPr/>
        </p:nvSpPr>
        <p:spPr>
          <a:xfrm>
            <a:off x="9509817" y="4860212"/>
            <a:ext cx="2303538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Member Factory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7FF5A53-56F5-4105-8A91-42AC15EECCC4}"/>
              </a:ext>
            </a:extLst>
          </p:cNvPr>
          <p:cNvSpPr/>
          <p:nvPr/>
        </p:nvSpPr>
        <p:spPr>
          <a:xfrm>
            <a:off x="9509817" y="5389773"/>
            <a:ext cx="2303538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OTM Library Member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509895D-EA1F-4262-B2C2-CD56CDB79A74}"/>
              </a:ext>
            </a:extLst>
          </p:cNvPr>
          <p:cNvSpPr/>
          <p:nvPr/>
        </p:nvSpPr>
        <p:spPr>
          <a:xfrm>
            <a:off x="9509817" y="5762993"/>
            <a:ext cx="2303538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Model children()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D93108-A66E-4E38-A186-24DD88C6005F}"/>
              </a:ext>
            </a:extLst>
          </p:cNvPr>
          <p:cNvSpPr/>
          <p:nvPr/>
        </p:nvSpPr>
        <p:spPr>
          <a:xfrm>
            <a:off x="9509817" y="6238860"/>
            <a:ext cx="2303538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Facet Factory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37093-5410-4FEB-9DB7-223CFBE4AD98}"/>
              </a:ext>
            </a:extLst>
          </p:cNvPr>
          <p:cNvCxnSpPr>
            <a:cxnSpLocks/>
            <a:stCxn id="7" idx="3"/>
            <a:endCxn id="61" idx="1"/>
          </p:cNvCxnSpPr>
          <p:nvPr/>
        </p:nvCxnSpPr>
        <p:spPr>
          <a:xfrm flipV="1">
            <a:off x="6510091" y="5510510"/>
            <a:ext cx="333464" cy="29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4A23D7-161E-4D2D-819E-0303F3FAE8AA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 flipV="1">
            <a:off x="9147093" y="5043984"/>
            <a:ext cx="362724" cy="46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A2B157B-6AB4-4C16-9D84-A10336BAE643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7995324" y="5694282"/>
            <a:ext cx="0" cy="12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F9B9B0-79FF-4C47-B2FC-CB4AE97714E2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10661586" y="5227756"/>
            <a:ext cx="0" cy="1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720BE22-ED75-4F51-B28A-3273C0153144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10661586" y="6130537"/>
            <a:ext cx="0" cy="10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D8EFEAE3-FD4C-4764-9FED-91F14AA1613F}"/>
              </a:ext>
            </a:extLst>
          </p:cNvPr>
          <p:cNvSpPr/>
          <p:nvPr/>
        </p:nvSpPr>
        <p:spPr>
          <a:xfrm>
            <a:off x="9585895" y="3278199"/>
            <a:ext cx="2332817" cy="247160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Resolver Task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CE91F0E-0AFF-4E64-8ECD-AA0137955E43}"/>
              </a:ext>
            </a:extLst>
          </p:cNvPr>
          <p:cNvSpPr/>
          <p:nvPr/>
        </p:nvSpPr>
        <p:spPr>
          <a:xfrm>
            <a:off x="9585894" y="3960932"/>
            <a:ext cx="2332817" cy="247160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Task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BE304EC-9ED6-4AE2-BC59-AD57021E1C97}"/>
              </a:ext>
            </a:extLst>
          </p:cNvPr>
          <p:cNvCxnSpPr>
            <a:cxnSpLocks/>
            <a:stCxn id="23" idx="3"/>
            <a:endCxn id="94" idx="1"/>
          </p:cNvCxnSpPr>
          <p:nvPr/>
        </p:nvCxnSpPr>
        <p:spPr>
          <a:xfrm flipV="1">
            <a:off x="5751547" y="3508195"/>
            <a:ext cx="3588394" cy="80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A981770-608A-477C-ABDA-73404380E337}"/>
              </a:ext>
            </a:extLst>
          </p:cNvPr>
          <p:cNvCxnSpPr>
            <a:cxnSpLocks/>
            <a:stCxn id="23" idx="3"/>
            <a:endCxn id="95" idx="1"/>
          </p:cNvCxnSpPr>
          <p:nvPr/>
        </p:nvCxnSpPr>
        <p:spPr>
          <a:xfrm flipV="1">
            <a:off x="5751547" y="4208330"/>
            <a:ext cx="3588394" cy="10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50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1514-EAF7-44CC-972D-8E504FE9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7EDC-CC2D-4E9D-B0C3-D9EA2A015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This document is intended to give a high-level overview of how DEX works.</a:t>
            </a:r>
          </a:p>
          <a:p>
            <a:pPr lvl="1"/>
            <a:r>
              <a:rPr lang="en-US" sz="2000" dirty="0"/>
              <a:t>The code and its related JUNIT tests </a:t>
            </a:r>
            <a:r>
              <a:rPr lang="en-US" sz="2000" i="1" dirty="0"/>
              <a:t>attempt </a:t>
            </a:r>
            <a:r>
              <a:rPr lang="en-US" sz="2000" dirty="0"/>
              <a:t>to document how they work.</a:t>
            </a:r>
          </a:p>
          <a:p>
            <a:r>
              <a:rPr lang="en-US" sz="2400" dirty="0"/>
              <a:t>Acronyms</a:t>
            </a:r>
          </a:p>
          <a:p>
            <a:pPr lvl="1"/>
            <a:r>
              <a:rPr lang="en-US" sz="2000" dirty="0"/>
              <a:t>OTM = OpenTravel Model is a standard for defining information objects</a:t>
            </a:r>
          </a:p>
          <a:p>
            <a:pPr lvl="1"/>
            <a:r>
              <a:rPr lang="en-US" sz="2000" dirty="0"/>
              <a:t>OTM Compiler / TL Model = the compiler that creates XML, JSON and SWAGGER and It also manages access to the repositories</a:t>
            </a:r>
          </a:p>
          <a:p>
            <a:r>
              <a:rPr lang="en-US" sz="2400" i="1" dirty="0"/>
              <a:t>Façade principles in DEX</a:t>
            </a:r>
          </a:p>
          <a:p>
            <a:pPr lvl="1"/>
            <a:r>
              <a:rPr lang="en-US" sz="2000" i="1" dirty="0"/>
              <a:t>Let the compiler do what it good at: </a:t>
            </a:r>
            <a:r>
              <a:rPr lang="en-US" sz="2000" dirty="0"/>
              <a:t>managing objects (TL Model), validation, file IO</a:t>
            </a:r>
          </a:p>
          <a:p>
            <a:pPr lvl="1"/>
            <a:r>
              <a:rPr lang="en-US" sz="2000" i="1" dirty="0"/>
              <a:t>Let JavaFX do what it is good at: </a:t>
            </a:r>
            <a:r>
              <a:rPr lang="en-US" sz="2000" dirty="0"/>
              <a:t>events, layouts, editing, tree-table displays</a:t>
            </a:r>
          </a:p>
        </p:txBody>
      </p:sp>
    </p:spTree>
    <p:extLst>
      <p:ext uri="{BB962C8B-B14F-4D97-AF65-F5344CB8AC3E}">
        <p14:creationId xmlns:p14="http://schemas.microsoft.com/office/powerpoint/2010/main" val="1937485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B822-6D24-4443-A2AD-FAA82D74BEB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 Design</a:t>
            </a:r>
            <a:br>
              <a:rPr lang="en-US" dirty="0"/>
            </a:br>
            <a:r>
              <a:rPr lang="en-US" dirty="0"/>
              <a:t>JavaFX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5029-7EBF-490E-885C-80F1127EAE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Gill Sans Nova" panose="020B0604020202020204" pitchFamily="34" charset="0"/>
              </a:rPr>
              <a:t>OTM Objects</a:t>
            </a:r>
            <a:r>
              <a:rPr lang="en-US" dirty="0"/>
              <a:t> contain FX properties because benefits overrides MVC concern of adding view semantics to model </a:t>
            </a:r>
          </a:p>
          <a:p>
            <a:r>
              <a:rPr lang="en-US" dirty="0"/>
              <a:t>This </a:t>
            </a:r>
            <a:r>
              <a:rPr lang="en-US" i="1" u="sng" dirty="0"/>
              <a:t>is</a:t>
            </a:r>
            <a:r>
              <a:rPr lang="en-US" dirty="0"/>
              <a:t> an FX application </a:t>
            </a:r>
          </a:p>
          <a:p>
            <a:r>
              <a:rPr lang="en-US" dirty="0"/>
              <a:t>Tables and FX widgets need an observable property</a:t>
            </a:r>
          </a:p>
          <a:p>
            <a:pPr lvl="1"/>
            <a:r>
              <a:rPr lang="en-US" dirty="0"/>
              <a:t>If not added to the </a:t>
            </a:r>
            <a:r>
              <a:rPr lang="en-US" dirty="0" err="1"/>
              <a:t>OtmObject</a:t>
            </a:r>
            <a:r>
              <a:rPr lang="en-US" dirty="0"/>
              <a:t> then each user of that data would have to create a separate property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451B1-78C8-405D-8ACD-D21689A50E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Requires model objects to </a:t>
            </a:r>
            <a:r>
              <a:rPr lang="en-US" i="1" dirty="0"/>
              <a:t>refresh() </a:t>
            </a:r>
            <a:r>
              <a:rPr lang="en-US" dirty="0"/>
              <a:t>the FX properties when the object changes</a:t>
            </a:r>
          </a:p>
          <a:p>
            <a:r>
              <a:rPr lang="en-US" dirty="0"/>
              <a:t>The contained FX-</a:t>
            </a:r>
            <a:r>
              <a:rPr lang="en-US" sz="2400" dirty="0">
                <a:latin typeface="Gill Sans Nova" panose="020B0604020202020204" pitchFamily="34" charset="0"/>
              </a:rPr>
              <a:t>observables</a:t>
            </a:r>
            <a:r>
              <a:rPr lang="en-US" dirty="0"/>
              <a:t> will help ensure integrity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E4157-46AD-4BE9-81D7-D222929BA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2" y="4535488"/>
            <a:ext cx="5055637" cy="612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5280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A6BF-807E-40DE-BE6D-A1C341965E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OTM Object Model</a:t>
            </a:r>
            <a:br>
              <a:rPr lang="en-US" dirty="0"/>
            </a:br>
            <a:r>
              <a:rPr lang="en-US" dirty="0"/>
              <a:t>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8D2F-185A-4A64-A44F-0620E15BA1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Children</a:t>
            </a:r>
          </a:p>
          <a:p>
            <a:pPr lvl="1"/>
            <a:r>
              <a:rPr lang="en-US" sz="1600" dirty="0" err="1">
                <a:latin typeface="Gill Sans Nova" panose="020B0604020202020204" pitchFamily="34" charset="0"/>
              </a:rPr>
              <a:t>childrenOwner.modelChildren</a:t>
            </a:r>
            <a:r>
              <a:rPr lang="en-US" sz="1600" dirty="0">
                <a:latin typeface="Gill Sans Nova" panose="020B0604020202020204" pitchFamily="34" charset="0"/>
              </a:rPr>
              <a:t>() </a:t>
            </a:r>
            <a:r>
              <a:rPr lang="en-US" sz="2000" dirty="0"/>
              <a:t>– adds children from the TL object</a:t>
            </a:r>
          </a:p>
          <a:p>
            <a:pPr lvl="2"/>
            <a:r>
              <a:rPr lang="en-US" sz="1600" dirty="0"/>
              <a:t>Lazy evaluation – run when children is null</a:t>
            </a:r>
          </a:p>
          <a:p>
            <a:r>
              <a:rPr lang="en-US" sz="2400" dirty="0"/>
              <a:t>Inherited children</a:t>
            </a:r>
          </a:p>
          <a:p>
            <a:pPr lvl="1"/>
            <a:r>
              <a:rPr lang="en-US" sz="2000" dirty="0"/>
              <a:t>Children of an inherited facet are copies</a:t>
            </a:r>
          </a:p>
          <a:p>
            <a:r>
              <a:rPr lang="en-US" sz="2400" dirty="0"/>
              <a:t>Contextual facets are NOT children</a:t>
            </a:r>
          </a:p>
          <a:p>
            <a:pPr lvl="1"/>
            <a:r>
              <a:rPr lang="en-US" sz="1600" dirty="0"/>
              <a:t>Their related contributed facet (</a:t>
            </a:r>
            <a:r>
              <a:rPr lang="en-US" sz="1600" dirty="0" err="1">
                <a:latin typeface="Gill Sans Nova" panose="020B0604020202020204" pitchFamily="34" charset="0"/>
              </a:rPr>
              <a:t>whereContributed</a:t>
            </a:r>
            <a:r>
              <a:rPr lang="en-US" sz="1600" dirty="0">
                <a:latin typeface="Gill Sans Nova" panose="020B0604020202020204" pitchFamily="34" charset="0"/>
              </a:rPr>
              <a:t>) </a:t>
            </a:r>
            <a:r>
              <a:rPr lang="en-US" sz="1600" dirty="0"/>
              <a:t>are children</a:t>
            </a:r>
          </a:p>
          <a:p>
            <a:r>
              <a:rPr lang="en-US" sz="2400" dirty="0"/>
              <a:t>Children Hierarchy</a:t>
            </a:r>
          </a:p>
          <a:p>
            <a:pPr lvl="1"/>
            <a:r>
              <a:rPr lang="en-US" sz="2000" dirty="0"/>
              <a:t>List of children organized by inheritance</a:t>
            </a:r>
          </a:p>
          <a:p>
            <a:pPr lvl="1"/>
            <a:r>
              <a:rPr lang="en-US" sz="2000" dirty="0"/>
              <a:t>Used in member properties view</a:t>
            </a:r>
          </a:p>
          <a:p>
            <a:pPr lvl="1"/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05216-412F-4467-86F2-9EBFE764F4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Contents of </a:t>
            </a:r>
            <a:r>
              <a:rPr lang="en-US" sz="2100" dirty="0" err="1">
                <a:latin typeface="Gill Sans Nova" panose="020B0604020202020204" pitchFamily="34" charset="0"/>
              </a:rPr>
              <a:t>childrenHierarchy</a:t>
            </a:r>
            <a:endParaRPr lang="en-US" sz="1600" dirty="0">
              <a:latin typeface="Gill Sans Nova" panose="020B0604020202020204" pitchFamily="34" charset="0"/>
            </a:endParaRPr>
          </a:p>
          <a:p>
            <a:pPr lvl="1"/>
            <a:r>
              <a:rPr lang="en-US" sz="2000" dirty="0"/>
              <a:t>BO – just ID facet and aliases</a:t>
            </a:r>
          </a:p>
          <a:p>
            <a:pPr lvl="1"/>
            <a:r>
              <a:rPr lang="en-US" sz="2000" dirty="0"/>
              <a:t>Choice – just Shared and aliases</a:t>
            </a:r>
          </a:p>
          <a:p>
            <a:pPr lvl="1"/>
            <a:r>
              <a:rPr lang="en-US" sz="2000" dirty="0"/>
              <a:t>Core – Summary and aliases</a:t>
            </a:r>
            <a:endParaRPr lang="en-US" sz="2000" dirty="0">
              <a:highlight>
                <a:srgbClr val="FF0000"/>
              </a:highlight>
            </a:endParaRPr>
          </a:p>
          <a:p>
            <a:pPr lvl="1"/>
            <a:r>
              <a:rPr lang="en-US" sz="2000" dirty="0"/>
              <a:t>ID Facet – inherited, children, summary facet</a:t>
            </a:r>
          </a:p>
          <a:p>
            <a:pPr lvl="1"/>
            <a:r>
              <a:rPr lang="en-US" sz="2000" dirty="0"/>
              <a:t>Shared Facet – </a:t>
            </a:r>
          </a:p>
          <a:p>
            <a:pPr lvl="2"/>
            <a:r>
              <a:rPr lang="en-US" sz="1600" dirty="0"/>
              <a:t>Children and inherited, children</a:t>
            </a:r>
          </a:p>
          <a:p>
            <a:pPr lvl="2"/>
            <a:r>
              <a:rPr lang="en-US" sz="1600" dirty="0"/>
              <a:t> parent’s choice, contributed, and inherited facets</a:t>
            </a:r>
          </a:p>
          <a:p>
            <a:pPr lvl="1"/>
            <a:r>
              <a:rPr lang="en-US" sz="2000" dirty="0"/>
              <a:t>Summary Facet – </a:t>
            </a:r>
          </a:p>
          <a:p>
            <a:pPr lvl="2"/>
            <a:r>
              <a:rPr lang="en-US" sz="1600" dirty="0"/>
              <a:t>Children and inherited children</a:t>
            </a:r>
          </a:p>
          <a:p>
            <a:pPr lvl="2"/>
            <a:r>
              <a:rPr lang="en-US" sz="1600" dirty="0"/>
              <a:t>parent’s detail, contributed and inherited facets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1228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A6BF-807E-40DE-BE6D-A1C341965E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OTM Object Model</a:t>
            </a:r>
            <a:br>
              <a:rPr lang="en-US" dirty="0"/>
            </a:br>
            <a:r>
              <a:rPr lang="en-US" dirty="0"/>
              <a:t>Inherited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8D2F-185A-4A64-A44F-0620E15BA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59022"/>
          </a:xfrm>
        </p:spPr>
        <p:txBody>
          <a:bodyPr>
            <a:normAutofit/>
          </a:bodyPr>
          <a:lstStyle/>
          <a:p>
            <a:r>
              <a:rPr lang="en-US" sz="2000" dirty="0"/>
              <a:t>Children are </a:t>
            </a:r>
            <a:r>
              <a:rPr lang="en-US" sz="1800" dirty="0" err="1">
                <a:latin typeface="Gill Sans Nova" panose="020B0604020202020204" pitchFamily="34" charset="0"/>
              </a:rPr>
              <a:t>OtmProperties</a:t>
            </a:r>
            <a:endParaRPr lang="en-US" sz="1800" dirty="0">
              <a:latin typeface="Gill Sans Nova" panose="020B0604020202020204" pitchFamily="34" charset="0"/>
            </a:endParaRPr>
          </a:p>
          <a:p>
            <a:pPr lvl="1"/>
            <a:r>
              <a:rPr lang="en-US" sz="1800" dirty="0"/>
              <a:t>add children to the parent object</a:t>
            </a:r>
          </a:p>
          <a:p>
            <a:pPr lvl="2"/>
            <a:r>
              <a:rPr lang="en-US" sz="1800" dirty="0" err="1">
                <a:latin typeface="Gill Sans Nova" panose="020B0604020202020204" pitchFamily="34" charset="0"/>
              </a:rPr>
              <a:t>childrenOwner.modelChildren</a:t>
            </a:r>
            <a:r>
              <a:rPr lang="en-US" sz="1800" dirty="0">
                <a:latin typeface="Gill Sans Nova" panose="020B0604020202020204" pitchFamily="34" charset="0"/>
              </a:rPr>
              <a:t>() </a:t>
            </a:r>
          </a:p>
          <a:p>
            <a:r>
              <a:rPr lang="en-US" sz="2000" dirty="0"/>
              <a:t>Properties need to know if they are inherited without knowing the context. </a:t>
            </a:r>
          </a:p>
          <a:p>
            <a:pPr lvl="1"/>
            <a:r>
              <a:rPr lang="en-US" sz="1800" dirty="0" err="1"/>
              <a:t>isEditable</a:t>
            </a:r>
            <a:r>
              <a:rPr lang="en-US" sz="1800" dirty="0"/>
              <a:t>() needs to know if inherited</a:t>
            </a:r>
          </a:p>
          <a:p>
            <a:pPr lvl="1"/>
            <a:r>
              <a:rPr lang="en-US" sz="1800" dirty="0" err="1"/>
              <a:t>isInherited</a:t>
            </a:r>
            <a:r>
              <a:rPr lang="en-US" sz="1800" dirty="0"/>
              <a:t>() </a:t>
            </a:r>
            <a:r>
              <a:rPr lang="en-US" sz="1800" b="1" dirty="0"/>
              <a:t>not</a:t>
            </a:r>
            <a:r>
              <a:rPr lang="en-US" sz="1800" dirty="0"/>
              <a:t> </a:t>
            </a:r>
            <a:r>
              <a:rPr lang="en-US" sz="1800" dirty="0" err="1"/>
              <a:t>isInheritedBy</a:t>
            </a:r>
            <a:r>
              <a:rPr lang="en-US" sz="1800" dirty="0"/>
              <a:t>(owner)</a:t>
            </a:r>
          </a:p>
          <a:p>
            <a:pPr lvl="1"/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05216-412F-4467-86F2-9EBFE764F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762730"/>
          </a:xfrm>
        </p:spPr>
        <p:txBody>
          <a:bodyPr>
            <a:normAutofit/>
          </a:bodyPr>
          <a:lstStyle/>
          <a:p>
            <a:r>
              <a:rPr lang="en-US" sz="2000" dirty="0"/>
              <a:t>Inherited children</a:t>
            </a:r>
          </a:p>
          <a:p>
            <a:pPr lvl="1"/>
            <a:r>
              <a:rPr lang="en-US" sz="1800" dirty="0"/>
              <a:t>New </a:t>
            </a:r>
            <a:r>
              <a:rPr lang="en-US" sz="1600" dirty="0" err="1">
                <a:latin typeface="Gill Sans Nova" panose="020B0604020202020204" pitchFamily="34" charset="0"/>
              </a:rPr>
              <a:t>OtmProperty</a:t>
            </a:r>
            <a:r>
              <a:rPr lang="en-US" sz="1800" dirty="0"/>
              <a:t> object</a:t>
            </a:r>
          </a:p>
          <a:p>
            <a:pPr lvl="1"/>
            <a:r>
              <a:rPr lang="en-US" sz="1800" dirty="0"/>
              <a:t>Shared TL Object</a:t>
            </a:r>
          </a:p>
          <a:p>
            <a:pPr lvl="1">
              <a:lnSpc>
                <a:spcPct val="110000"/>
              </a:lnSpc>
            </a:pPr>
            <a:r>
              <a:rPr lang="en-US" sz="2000" dirty="0" err="1">
                <a:latin typeface="Gill Sans Nova" panose="020B0604020202020204" pitchFamily="34" charset="0"/>
              </a:rPr>
              <a:t>isInherited</a:t>
            </a:r>
            <a:r>
              <a:rPr lang="en-US" sz="2000" dirty="0">
                <a:latin typeface="Gill Sans Nova" panose="020B0604020202020204" pitchFamily="34" charset="0"/>
              </a:rPr>
              <a:t>()</a:t>
            </a:r>
          </a:p>
          <a:p>
            <a:pPr lvl="2">
              <a:lnSpc>
                <a:spcPct val="110000"/>
              </a:lnSpc>
            </a:pPr>
            <a:r>
              <a:rPr lang="en-US" sz="1600" dirty="0">
                <a:latin typeface="Gill Sans Nova" panose="020B0604020202020204" pitchFamily="34" charset="0"/>
              </a:rPr>
              <a:t>return </a:t>
            </a:r>
            <a:r>
              <a:rPr lang="en-US" sz="1600" dirty="0" err="1">
                <a:latin typeface="Gill Sans Nova" panose="020B0604020202020204" pitchFamily="34" charset="0"/>
              </a:rPr>
              <a:t>getTL</a:t>
            </a:r>
            <a:r>
              <a:rPr lang="en-US" sz="1600" dirty="0">
                <a:latin typeface="Gill Sans Nova" panose="020B0604020202020204" pitchFamily="34" charset="0"/>
              </a:rPr>
              <a:t>().</a:t>
            </a:r>
            <a:r>
              <a:rPr lang="en-US" sz="1600" dirty="0" err="1">
                <a:latin typeface="Gill Sans Nova" panose="020B0604020202020204" pitchFamily="34" charset="0"/>
              </a:rPr>
              <a:t>getOwner</a:t>
            </a:r>
            <a:r>
              <a:rPr lang="en-US" sz="1600" dirty="0">
                <a:latin typeface="Gill Sans Nova" panose="020B0604020202020204" pitchFamily="34" charset="0"/>
              </a:rPr>
              <a:t>() != </a:t>
            </a:r>
            <a:r>
              <a:rPr lang="en-US" sz="1600" dirty="0" err="1">
                <a:latin typeface="Gill Sans Nova" panose="020B0604020202020204" pitchFamily="34" charset="0"/>
              </a:rPr>
              <a:t>parent.getTL</a:t>
            </a:r>
            <a:r>
              <a:rPr lang="en-US" sz="1600" dirty="0">
                <a:latin typeface="Gill Sans Nova" panose="020B0604020202020204" pitchFamily="34" charset="0"/>
              </a:rPr>
              <a:t>();</a:t>
            </a:r>
          </a:p>
          <a:p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7D798-5132-42B9-982A-3C3419326F59}"/>
              </a:ext>
            </a:extLst>
          </p:cNvPr>
          <p:cNvSpPr/>
          <p:nvPr/>
        </p:nvSpPr>
        <p:spPr>
          <a:xfrm>
            <a:off x="6609357" y="4269221"/>
            <a:ext cx="2706155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Extended 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BC8821-CBF2-4C3F-94D2-8113F0314A43}"/>
              </a:ext>
            </a:extLst>
          </p:cNvPr>
          <p:cNvSpPr/>
          <p:nvPr/>
        </p:nvSpPr>
        <p:spPr>
          <a:xfrm>
            <a:off x="8576165" y="4594821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0F1BD7-4573-42E7-81A3-9DD4A0997AD7}"/>
              </a:ext>
            </a:extLst>
          </p:cNvPr>
          <p:cNvSpPr/>
          <p:nvPr/>
        </p:nvSpPr>
        <p:spPr>
          <a:xfrm>
            <a:off x="1953744" y="4269221"/>
            <a:ext cx="2445510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Base Object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801347A-A463-48D9-B0F7-97ED4EEB3D7E}"/>
              </a:ext>
            </a:extLst>
          </p:cNvPr>
          <p:cNvSpPr/>
          <p:nvPr/>
        </p:nvSpPr>
        <p:spPr>
          <a:xfrm rot="5400000">
            <a:off x="5344044" y="3374754"/>
            <a:ext cx="320512" cy="2210092"/>
          </a:xfrm>
          <a:prstGeom prst="downArrow">
            <a:avLst>
              <a:gd name="adj1" fmla="val 323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3C228-C59E-4007-AB53-4614E664A1B9}"/>
              </a:ext>
            </a:extLst>
          </p:cNvPr>
          <p:cNvSpPr/>
          <p:nvPr/>
        </p:nvSpPr>
        <p:spPr>
          <a:xfrm>
            <a:off x="3659121" y="4594820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6EAFF6-1B76-4D23-B9F1-3F42377DA756}"/>
              </a:ext>
            </a:extLst>
          </p:cNvPr>
          <p:cNvSpPr/>
          <p:nvPr/>
        </p:nvSpPr>
        <p:spPr>
          <a:xfrm>
            <a:off x="6902320" y="5040619"/>
            <a:ext cx="2706155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Extended Facet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F159CE-B982-45B9-A66D-EFF7EBE6E12A}"/>
              </a:ext>
            </a:extLst>
          </p:cNvPr>
          <p:cNvSpPr/>
          <p:nvPr/>
        </p:nvSpPr>
        <p:spPr>
          <a:xfrm>
            <a:off x="8869128" y="5366219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10E61-11C3-4B44-A595-5B79D3B16E86}"/>
              </a:ext>
            </a:extLst>
          </p:cNvPr>
          <p:cNvSpPr/>
          <p:nvPr/>
        </p:nvSpPr>
        <p:spPr>
          <a:xfrm>
            <a:off x="2246707" y="5040619"/>
            <a:ext cx="2445510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Base Facet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91FD08-2D91-4071-8F69-9DA4AC5ACDAD}"/>
              </a:ext>
            </a:extLst>
          </p:cNvPr>
          <p:cNvSpPr/>
          <p:nvPr/>
        </p:nvSpPr>
        <p:spPr>
          <a:xfrm>
            <a:off x="3952084" y="5366218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5F54DB-6B99-4354-98E7-8F5254465BC7}"/>
              </a:ext>
            </a:extLst>
          </p:cNvPr>
          <p:cNvSpPr/>
          <p:nvPr/>
        </p:nvSpPr>
        <p:spPr>
          <a:xfrm>
            <a:off x="7091979" y="5812825"/>
            <a:ext cx="2706155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/>
              <a:t>Inherited Property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2C086C-9D75-45D1-A039-179166E09A35}"/>
              </a:ext>
            </a:extLst>
          </p:cNvPr>
          <p:cNvSpPr/>
          <p:nvPr/>
        </p:nvSpPr>
        <p:spPr>
          <a:xfrm>
            <a:off x="2436366" y="5812825"/>
            <a:ext cx="2445510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/>
              <a:t>Base Property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5690CF-091E-4C5D-BD11-24A5BDFD1DCB}"/>
              </a:ext>
            </a:extLst>
          </p:cNvPr>
          <p:cNvSpPr/>
          <p:nvPr/>
        </p:nvSpPr>
        <p:spPr>
          <a:xfrm>
            <a:off x="4141743" y="6138424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3CD05-E583-4A8E-B867-40F68C2B86BB}"/>
              </a:ext>
            </a:extLst>
          </p:cNvPr>
          <p:cNvSpPr txBox="1"/>
          <p:nvPr/>
        </p:nvSpPr>
        <p:spPr>
          <a:xfrm>
            <a:off x="7034732" y="5846544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TL 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EC90E2-D1A3-4AF5-B302-92348BDE67D4}"/>
              </a:ext>
            </a:extLst>
          </p:cNvPr>
          <p:cNvCxnSpPr>
            <a:cxnSpLocks/>
          </p:cNvCxnSpPr>
          <p:nvPr/>
        </p:nvCxnSpPr>
        <p:spPr>
          <a:xfrm>
            <a:off x="7176778" y="5696298"/>
            <a:ext cx="1" cy="28341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E52941-49F4-459F-91A7-F470DD57A9B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881090" y="6300416"/>
            <a:ext cx="2295688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1CAB94-384F-410D-B7C8-38021E6705CF}"/>
              </a:ext>
            </a:extLst>
          </p:cNvPr>
          <p:cNvSpPr txBox="1"/>
          <p:nvPr/>
        </p:nvSpPr>
        <p:spPr>
          <a:xfrm>
            <a:off x="2387493" y="5846544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TL Object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12B057-4E29-49DA-910E-4D002C967B7F}"/>
              </a:ext>
            </a:extLst>
          </p:cNvPr>
          <p:cNvCxnSpPr>
            <a:cxnSpLocks/>
          </p:cNvCxnSpPr>
          <p:nvPr/>
        </p:nvCxnSpPr>
        <p:spPr>
          <a:xfrm>
            <a:off x="2514770" y="5696298"/>
            <a:ext cx="1" cy="28341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6615D1-55EF-488D-BDBD-07AD6BD7ED36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659121" y="6300416"/>
            <a:ext cx="482622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A9F073-2DE7-4F83-BA25-E06D73570B1C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691431" y="5528210"/>
            <a:ext cx="99805" cy="63709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FE9F4B-BAE5-4883-9D77-5500DED24A7C}"/>
              </a:ext>
            </a:extLst>
          </p:cNvPr>
          <p:cNvSpPr txBox="1"/>
          <p:nvPr/>
        </p:nvSpPr>
        <p:spPr>
          <a:xfrm>
            <a:off x="4757472" y="5913679"/>
            <a:ext cx="135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58613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A6BF-807E-40DE-BE6D-A1C341965E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OTM Object Model </a:t>
            </a:r>
            <a:br>
              <a:rPr lang="en-US" dirty="0"/>
            </a:br>
            <a:r>
              <a:rPr lang="en-US" dirty="0"/>
              <a:t>Contextual 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8D2F-185A-4A64-A44F-0620E15BA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78209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Gill Sans Nova" panose="020B0604020202020204" pitchFamily="34" charset="0"/>
              </a:rPr>
              <a:t>Contextual</a:t>
            </a:r>
            <a:r>
              <a:rPr lang="en-US" sz="2400" dirty="0"/>
              <a:t> facets:</a:t>
            </a:r>
          </a:p>
          <a:p>
            <a:pPr lvl="1"/>
            <a:r>
              <a:rPr lang="en-US" sz="2000" dirty="0"/>
              <a:t>Are library members (extends </a:t>
            </a:r>
            <a:r>
              <a:rPr lang="en-US" sz="1500" dirty="0">
                <a:latin typeface="Gill Sans Nova" panose="020B0604020202020204" pitchFamily="34" charset="0"/>
              </a:rPr>
              <a:t>Library Member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Are never inherited.</a:t>
            </a:r>
          </a:p>
          <a:p>
            <a:pPr lvl="1"/>
            <a:r>
              <a:rPr lang="en-US" sz="2000" dirty="0"/>
              <a:t>Are never children of objects or facets.</a:t>
            </a:r>
          </a:p>
          <a:p>
            <a:pPr lvl="1"/>
            <a:r>
              <a:rPr lang="en-US" sz="2000" dirty="0"/>
              <a:t>Have children and inherited children. </a:t>
            </a:r>
          </a:p>
          <a:p>
            <a:pPr lvl="2"/>
            <a:r>
              <a:rPr lang="en-US" sz="1600" dirty="0"/>
              <a:t>Are Property Owners.</a:t>
            </a:r>
          </a:p>
          <a:p>
            <a:r>
              <a:rPr lang="en-US" sz="2200" dirty="0">
                <a:latin typeface="Gill Sans Nova" panose="020B0604020202020204" pitchFamily="34" charset="0"/>
              </a:rPr>
              <a:t>Contributed</a:t>
            </a:r>
            <a:r>
              <a:rPr lang="en-US" sz="2400" dirty="0"/>
              <a:t> facets:</a:t>
            </a:r>
          </a:p>
          <a:p>
            <a:pPr lvl="1"/>
            <a:r>
              <a:rPr lang="en-US" sz="2000" dirty="0"/>
              <a:t>Are facets (extends </a:t>
            </a:r>
            <a:r>
              <a:rPr lang="en-US" sz="1500" dirty="0">
                <a:latin typeface="Gill Sans Nova" panose="020B0604020202020204" pitchFamily="34" charset="0"/>
              </a:rPr>
              <a:t>Facet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Maintains relationship between contextual facet and object where injected.</a:t>
            </a:r>
          </a:p>
          <a:p>
            <a:pPr lvl="1"/>
            <a:r>
              <a:rPr lang="en-US" sz="2000" dirty="0"/>
              <a:t>Expose a façade for the contextual facet’s children.</a:t>
            </a:r>
          </a:p>
          <a:p>
            <a:pPr lvl="1"/>
            <a:r>
              <a:rPr lang="en-US" sz="2000" dirty="0"/>
              <a:t>Are the </a:t>
            </a:r>
            <a:r>
              <a:rPr lang="en-US" sz="2000" b="1" u="sng" dirty="0"/>
              <a:t>only</a:t>
            </a:r>
            <a:r>
              <a:rPr lang="en-US" sz="2000" dirty="0"/>
              <a:t> inherited facet</a:t>
            </a:r>
          </a:p>
          <a:p>
            <a:pPr lvl="2"/>
            <a:r>
              <a:rPr lang="en-US" sz="1400" dirty="0"/>
              <a:t>Overrides </a:t>
            </a:r>
            <a:r>
              <a:rPr lang="en-US" sz="1400" dirty="0" err="1"/>
              <a:t>AbstractFacet.isInherited</a:t>
            </a:r>
            <a:r>
              <a:rPr lang="en-US" sz="1400" dirty="0"/>
              <a:t>()</a:t>
            </a:r>
          </a:p>
          <a:p>
            <a:pPr lvl="2"/>
            <a:r>
              <a:rPr lang="en-US" sz="1400" dirty="0">
                <a:latin typeface="Gill Sans Nova" panose="020B0604020202020204" pitchFamily="34" charset="0"/>
              </a:rPr>
              <a:t>Return </a:t>
            </a:r>
            <a:r>
              <a:rPr lang="en-US" sz="1400" dirty="0" err="1">
                <a:latin typeface="Gill Sans Nova" panose="020B0604020202020204" pitchFamily="34" charset="0"/>
              </a:rPr>
              <a:t>getContributor</a:t>
            </a:r>
            <a:r>
              <a:rPr lang="en-US" sz="1400" dirty="0">
                <a:latin typeface="Gill Sans Nova" panose="020B0604020202020204" pitchFamily="34" charset="0"/>
              </a:rPr>
              <a:t>().</a:t>
            </a:r>
            <a:r>
              <a:rPr lang="en-US" sz="1400" dirty="0" err="1">
                <a:latin typeface="Gill Sans Nova" panose="020B0604020202020204" pitchFamily="34" charset="0"/>
              </a:rPr>
              <a:t>getWhereContributed</a:t>
            </a:r>
            <a:r>
              <a:rPr lang="en-US" sz="1400" dirty="0">
                <a:latin typeface="Gill Sans Nova" panose="020B0604020202020204" pitchFamily="34" charset="0"/>
              </a:rPr>
              <a:t>() != this;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05216-412F-4467-86F2-9EBFE764F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90299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When Inherited</a:t>
            </a:r>
          </a:p>
          <a:p>
            <a:pPr lvl="1"/>
            <a:r>
              <a:rPr lang="en-US" sz="2000" dirty="0"/>
              <a:t>New contributed facet</a:t>
            </a:r>
          </a:p>
          <a:p>
            <a:pPr lvl="1"/>
            <a:r>
              <a:rPr lang="en-US" sz="2000" dirty="0"/>
              <a:t>Contextual facet has no knowledge of the inheritance</a:t>
            </a:r>
            <a:endParaRPr lang="en-US" sz="1600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22B51A5-9036-4F9C-9FEC-69A8D3FE36D3}"/>
              </a:ext>
            </a:extLst>
          </p:cNvPr>
          <p:cNvGrpSpPr/>
          <p:nvPr/>
        </p:nvGrpSpPr>
        <p:grpSpPr>
          <a:xfrm>
            <a:off x="6469602" y="5302551"/>
            <a:ext cx="3132447" cy="838705"/>
            <a:chOff x="6481014" y="5495063"/>
            <a:chExt cx="3132447" cy="83870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7B6EDE-0EF5-44C6-8075-A4A951CDF460}"/>
                </a:ext>
              </a:extLst>
            </p:cNvPr>
            <p:cNvSpPr/>
            <p:nvPr/>
          </p:nvSpPr>
          <p:spPr>
            <a:xfrm>
              <a:off x="6481800" y="5495063"/>
              <a:ext cx="3131661" cy="8309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/>
                <a:t>Contextual </a:t>
              </a:r>
              <a:br>
                <a:rPr lang="en-US" sz="1600" dirty="0"/>
              </a:br>
              <a:r>
                <a:rPr lang="en-US" sz="1600" dirty="0"/>
                <a:t>Facet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A54FA5-F11A-4F7E-BE1E-1DE7089BE6BB}"/>
                </a:ext>
              </a:extLst>
            </p:cNvPr>
            <p:cNvSpPr txBox="1"/>
            <p:nvPr/>
          </p:nvSpPr>
          <p:spPr>
            <a:xfrm>
              <a:off x="6481014" y="5502771"/>
              <a:ext cx="20870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Where Contributed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Children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Inherited Children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E95EF88-4C96-4AC2-846D-54B6FEB146BA}"/>
              </a:ext>
            </a:extLst>
          </p:cNvPr>
          <p:cNvGrpSpPr/>
          <p:nvPr/>
        </p:nvGrpSpPr>
        <p:grpSpPr>
          <a:xfrm>
            <a:off x="6469602" y="4255226"/>
            <a:ext cx="3132446" cy="649582"/>
            <a:chOff x="6458189" y="4282150"/>
            <a:chExt cx="2707936" cy="64958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AE0E85-D0CB-49D0-813B-DA8445EE5FD6}"/>
                </a:ext>
              </a:extLst>
            </p:cNvPr>
            <p:cNvSpPr/>
            <p:nvPr/>
          </p:nvSpPr>
          <p:spPr>
            <a:xfrm>
              <a:off x="6459970" y="4282150"/>
              <a:ext cx="2706155" cy="6495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/>
                <a:t>Contributed </a:t>
              </a:r>
              <a:br>
                <a:rPr lang="en-US" sz="1600" dirty="0"/>
              </a:br>
              <a:r>
                <a:rPr lang="en-US" sz="1600" dirty="0"/>
                <a:t>Facet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238E0E-B49A-4961-8783-2129C15A4F75}"/>
                </a:ext>
              </a:extLst>
            </p:cNvPr>
            <p:cNvSpPr txBox="1"/>
            <p:nvPr/>
          </p:nvSpPr>
          <p:spPr>
            <a:xfrm>
              <a:off x="6458189" y="4314554"/>
              <a:ext cx="14471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Parent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Contributor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A7476C1-D6EE-45B6-B2E3-F317EFCDCC1D}"/>
              </a:ext>
            </a:extLst>
          </p:cNvPr>
          <p:cNvGrpSpPr/>
          <p:nvPr/>
        </p:nvGrpSpPr>
        <p:grpSpPr>
          <a:xfrm>
            <a:off x="6469602" y="3270536"/>
            <a:ext cx="3132446" cy="720723"/>
            <a:chOff x="6616386" y="3270536"/>
            <a:chExt cx="2446296" cy="7207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0F1BD7-4573-42E7-81A3-9DD4A0997AD7}"/>
                </a:ext>
              </a:extLst>
            </p:cNvPr>
            <p:cNvSpPr/>
            <p:nvPr/>
          </p:nvSpPr>
          <p:spPr>
            <a:xfrm>
              <a:off x="6617172" y="3270536"/>
              <a:ext cx="2445510" cy="6495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/>
                <a:t>Base Object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53C228-C59E-4007-AB53-4614E664A1B9}"/>
                </a:ext>
              </a:extLst>
            </p:cNvPr>
            <p:cNvSpPr/>
            <p:nvPr/>
          </p:nvSpPr>
          <p:spPr>
            <a:xfrm>
              <a:off x="8322549" y="3596135"/>
              <a:ext cx="739347" cy="3239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TL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3A7E2C-970A-4395-9CC3-F8746278A538}"/>
                </a:ext>
              </a:extLst>
            </p:cNvPr>
            <p:cNvSpPr txBox="1"/>
            <p:nvPr/>
          </p:nvSpPr>
          <p:spPr>
            <a:xfrm>
              <a:off x="6616386" y="3406484"/>
              <a:ext cx="11694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Children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80BC276-0241-4177-916F-C26F736E5FD4}"/>
              </a:ext>
            </a:extLst>
          </p:cNvPr>
          <p:cNvSpPr/>
          <p:nvPr/>
        </p:nvSpPr>
        <p:spPr>
          <a:xfrm>
            <a:off x="10195537" y="5559367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51A3FE-6E5D-4B5E-BE9A-DD49EEE5C6EB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9258187" y="4580017"/>
            <a:ext cx="937349" cy="72248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EFC310-3C5E-4606-ACB8-E262C8F2A2F7}"/>
              </a:ext>
            </a:extLst>
          </p:cNvPr>
          <p:cNvCxnSpPr>
            <a:cxnSpLocks/>
          </p:cNvCxnSpPr>
          <p:nvPr/>
        </p:nvCxnSpPr>
        <p:spPr>
          <a:xfrm flipH="1" flipV="1">
            <a:off x="9602049" y="5633826"/>
            <a:ext cx="593488" cy="3309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9CDC02-ED91-4E25-8291-806AB7AC5595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9127681" y="3920118"/>
            <a:ext cx="1437530" cy="1639249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480B97A-A62E-48E0-80F4-314A41104F4C}"/>
              </a:ext>
            </a:extLst>
          </p:cNvPr>
          <p:cNvSpPr txBox="1"/>
          <p:nvPr/>
        </p:nvSpPr>
        <p:spPr>
          <a:xfrm>
            <a:off x="10434110" y="5308138"/>
            <a:ext cx="1356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Owning Entity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DFA2D69-B344-4883-9B42-303A98C17155}"/>
              </a:ext>
            </a:extLst>
          </p:cNvPr>
          <p:cNvSpPr/>
          <p:nvPr/>
        </p:nvSpPr>
        <p:spPr>
          <a:xfrm>
            <a:off x="10201835" y="3270484"/>
            <a:ext cx="1748551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Extended Object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C76A7B-7886-42DD-B521-FB444124EF25}"/>
              </a:ext>
            </a:extLst>
          </p:cNvPr>
          <p:cNvSpPr/>
          <p:nvPr/>
        </p:nvSpPr>
        <p:spPr>
          <a:xfrm>
            <a:off x="11211039" y="3596109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29B73842-271F-4970-AE76-96F604B87697}"/>
              </a:ext>
            </a:extLst>
          </p:cNvPr>
          <p:cNvSpPr/>
          <p:nvPr/>
        </p:nvSpPr>
        <p:spPr>
          <a:xfrm rot="5400000">
            <a:off x="9738033" y="3218952"/>
            <a:ext cx="320512" cy="594495"/>
          </a:xfrm>
          <a:prstGeom prst="downArrow">
            <a:avLst>
              <a:gd name="adj1" fmla="val 323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7EBF84D-8A1F-4812-80AE-3F7AD5A01088}"/>
              </a:ext>
            </a:extLst>
          </p:cNvPr>
          <p:cNvSpPr/>
          <p:nvPr/>
        </p:nvSpPr>
        <p:spPr>
          <a:xfrm>
            <a:off x="10195536" y="4255226"/>
            <a:ext cx="1769011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Contributed </a:t>
            </a:r>
            <a:br>
              <a:rPr lang="en-US" sz="1600" dirty="0"/>
            </a:br>
            <a:r>
              <a:rPr lang="en-US" sz="1600" dirty="0"/>
              <a:t>Facet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A6EDA12-C334-40AB-8046-06F5C5FAB7FA}"/>
              </a:ext>
            </a:extLst>
          </p:cNvPr>
          <p:cNvSpPr/>
          <p:nvPr/>
        </p:nvSpPr>
        <p:spPr>
          <a:xfrm>
            <a:off x="8229600" y="6366979"/>
            <a:ext cx="903073" cy="323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254A26B-E63B-4C9D-BEDF-2D37AC8EC3D4}"/>
              </a:ext>
            </a:extLst>
          </p:cNvPr>
          <p:cNvSpPr/>
          <p:nvPr/>
        </p:nvSpPr>
        <p:spPr>
          <a:xfrm>
            <a:off x="8355114" y="6302002"/>
            <a:ext cx="903073" cy="323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D814818-A70C-43A1-8086-F9B1DE1A5F7E}"/>
              </a:ext>
            </a:extLst>
          </p:cNvPr>
          <p:cNvSpPr/>
          <p:nvPr/>
        </p:nvSpPr>
        <p:spPr>
          <a:xfrm>
            <a:off x="8480628" y="6256141"/>
            <a:ext cx="903073" cy="323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Property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39A0FC4-4E2D-412C-AB0F-0052101D379B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7513125" y="6141256"/>
            <a:ext cx="635637" cy="22572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2055743-F826-498B-89F5-B861F9B06633}"/>
              </a:ext>
            </a:extLst>
          </p:cNvPr>
          <p:cNvCxnSpPr>
            <a:cxnSpLocks/>
          </p:cNvCxnSpPr>
          <p:nvPr/>
        </p:nvCxnSpPr>
        <p:spPr>
          <a:xfrm flipV="1">
            <a:off x="6990815" y="4850960"/>
            <a:ext cx="0" cy="55716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C923DFE-3338-4294-9928-E02490C9F961}"/>
              </a:ext>
            </a:extLst>
          </p:cNvPr>
          <p:cNvCxnSpPr>
            <a:cxnSpLocks/>
          </p:cNvCxnSpPr>
          <p:nvPr/>
        </p:nvCxnSpPr>
        <p:spPr>
          <a:xfrm>
            <a:off x="7046959" y="4823268"/>
            <a:ext cx="0" cy="4447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F690C88-AD36-4764-8F97-606F6155D4D5}"/>
              </a:ext>
            </a:extLst>
          </p:cNvPr>
          <p:cNvGrpSpPr/>
          <p:nvPr/>
        </p:nvGrpSpPr>
        <p:grpSpPr>
          <a:xfrm>
            <a:off x="7022174" y="3915794"/>
            <a:ext cx="76200" cy="386360"/>
            <a:chOff x="6096000" y="3879825"/>
            <a:chExt cx="76200" cy="386360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FA2D2C0E-0D3A-4097-B1D2-B749F961E4A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79825"/>
              <a:ext cx="0" cy="29508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FBFE5EA-594A-4351-8CAB-EAF80C006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2200" y="3962581"/>
              <a:ext cx="0" cy="303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0ED7735-3FCE-40DA-9BCE-95EC4CD13B77}"/>
              </a:ext>
            </a:extLst>
          </p:cNvPr>
          <p:cNvGrpSpPr/>
          <p:nvPr/>
        </p:nvGrpSpPr>
        <p:grpSpPr>
          <a:xfrm>
            <a:off x="10489010" y="3915794"/>
            <a:ext cx="76200" cy="386360"/>
            <a:chOff x="6096000" y="3879825"/>
            <a:chExt cx="76200" cy="386360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91256E7-DCE7-4FA8-BE5C-0D05B60BFF2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79825"/>
              <a:ext cx="0" cy="29508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B38BCE8-5120-422A-8B77-B919C27FA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2200" y="3962581"/>
              <a:ext cx="0" cy="303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8223587-6327-41C9-9FF7-30D7FF8051A6}"/>
              </a:ext>
            </a:extLst>
          </p:cNvPr>
          <p:cNvCxnSpPr>
            <a:cxnSpLocks/>
          </p:cNvCxnSpPr>
          <p:nvPr/>
        </p:nvCxnSpPr>
        <p:spPr>
          <a:xfrm flipH="1" flipV="1">
            <a:off x="9343906" y="4883122"/>
            <a:ext cx="829175" cy="67293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7F2255-AA9E-42FB-B821-581CB6250316}"/>
              </a:ext>
            </a:extLst>
          </p:cNvPr>
          <p:cNvCxnSpPr>
            <a:cxnSpLocks/>
          </p:cNvCxnSpPr>
          <p:nvPr/>
        </p:nvCxnSpPr>
        <p:spPr>
          <a:xfrm flipV="1">
            <a:off x="10224710" y="4904809"/>
            <a:ext cx="412659" cy="65125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05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6F848A-1CEA-440F-B9DE-1E0C7C6E72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Tasks</a:t>
            </a:r>
          </a:p>
        </p:txBody>
      </p:sp>
      <p:graphicFrame>
        <p:nvGraphicFramePr>
          <p:cNvPr id="50" name="Content Placeholder 5">
            <a:extLst>
              <a:ext uri="{FF2B5EF4-FFF2-40B4-BE49-F238E27FC236}">
                <a16:creationId xmlns:a16="http://schemas.microsoft.com/office/drawing/2014/main" id="{F0576984-83C0-4A26-A22A-4E6DD20AD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634650"/>
              </p:ext>
            </p:extLst>
          </p:nvPr>
        </p:nvGraphicFramePr>
        <p:xfrm>
          <a:off x="838200" y="1825625"/>
          <a:ext cx="855700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92E97DDB-DFB6-4E8A-8385-A775DB51562B}"/>
              </a:ext>
            </a:extLst>
          </p:cNvPr>
          <p:cNvGrpSpPr/>
          <p:nvPr/>
        </p:nvGrpSpPr>
        <p:grpSpPr>
          <a:xfrm>
            <a:off x="8909917" y="108174"/>
            <a:ext cx="2346972" cy="2125193"/>
            <a:chOff x="8767872" y="356750"/>
            <a:chExt cx="2346972" cy="21251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191DB9-7821-450A-B0B7-1F659A026C15}"/>
                </a:ext>
              </a:extLst>
            </p:cNvPr>
            <p:cNvSpPr/>
            <p:nvPr/>
          </p:nvSpPr>
          <p:spPr>
            <a:xfrm>
              <a:off x="8767872" y="356750"/>
              <a:ext cx="2346972" cy="21251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Dex.tasks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716943-B334-4D04-8209-9EC5840DCC98}"/>
                </a:ext>
              </a:extLst>
            </p:cNvPr>
            <p:cNvSpPr/>
            <p:nvPr/>
          </p:nvSpPr>
          <p:spPr>
            <a:xfrm>
              <a:off x="8847849" y="1432161"/>
              <a:ext cx="2187017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A756BF-2583-40FE-AE44-FB623D8C0EF6}"/>
                </a:ext>
              </a:extLst>
            </p:cNvPr>
            <p:cNvSpPr/>
            <p:nvPr/>
          </p:nvSpPr>
          <p:spPr>
            <a:xfrm>
              <a:off x="8847848" y="859304"/>
              <a:ext cx="2187018" cy="367544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DexTaskBase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&lt;T&gt;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B05740A-4D27-4C2B-B2DD-E8D2E3CF47E0}"/>
                </a:ext>
              </a:extLst>
            </p:cNvPr>
            <p:cNvCxnSpPr>
              <a:cxnSpLocks/>
            </p:cNvCxnSpPr>
            <p:nvPr/>
          </p:nvCxnSpPr>
          <p:spPr>
            <a:xfrm>
              <a:off x="9941357" y="1289478"/>
              <a:ext cx="1" cy="14268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DC30-827A-43C0-A33A-05614C4A6C16}"/>
                </a:ext>
              </a:extLst>
            </p:cNvPr>
            <p:cNvSpPr/>
            <p:nvPr/>
          </p:nvSpPr>
          <p:spPr>
            <a:xfrm>
              <a:off x="8847848" y="402155"/>
              <a:ext cx="2187018" cy="44956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DexTask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8455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EE52CA-BB2D-4CBB-9FFB-509320E3C0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Tasks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A8493-E6B0-4A51-961A-0963A9254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0453"/>
            <a:ext cx="10372595" cy="226242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On go() 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Task creates and starts a background thread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Specific task </a:t>
            </a:r>
            <a:r>
              <a:rPr lang="en-US" sz="2100" dirty="0" err="1"/>
              <a:t>doIT</a:t>
            </a:r>
            <a:r>
              <a:rPr lang="en-US" sz="2100" dirty="0"/>
              <a:t>() logic executed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Exceptions are caught and turned into user messages</a:t>
            </a:r>
          </a:p>
          <a:p>
            <a:r>
              <a:rPr lang="en-US" sz="2400" dirty="0"/>
              <a:t>On completion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Status is posted and dialog boxes removed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Result handler is notified and passed the event complete with status and error messages</a:t>
            </a:r>
          </a:p>
        </p:txBody>
      </p:sp>
      <p:sp>
        <p:nvSpPr>
          <p:cNvPr id="51" name="Content Placeholder 5">
            <a:extLst>
              <a:ext uri="{FF2B5EF4-FFF2-40B4-BE49-F238E27FC236}">
                <a16:creationId xmlns:a16="http://schemas.microsoft.com/office/drawing/2014/main" id="{7008A9B2-240D-493D-9578-7E2295291360}"/>
              </a:ext>
            </a:extLst>
          </p:cNvPr>
          <p:cNvSpPr txBox="1">
            <a:spLocks/>
          </p:cNvSpPr>
          <p:nvPr/>
        </p:nvSpPr>
        <p:spPr>
          <a:xfrm>
            <a:off x="838200" y="1978025"/>
            <a:ext cx="5150711" cy="2359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 task is created the caller provides </a:t>
            </a:r>
          </a:p>
          <a:p>
            <a:pPr lvl="1"/>
            <a:r>
              <a:rPr lang="en-US" dirty="0"/>
              <a:t>Status controller</a:t>
            </a:r>
          </a:p>
          <a:p>
            <a:pPr lvl="1"/>
            <a:r>
              <a:rPr lang="en-US" dirty="0"/>
              <a:t>Result handler</a:t>
            </a:r>
          </a:p>
          <a:p>
            <a:pPr lvl="1"/>
            <a:r>
              <a:rPr lang="en-US" dirty="0"/>
              <a:t>Optionally, specific tasks may require model manager</a:t>
            </a:r>
          </a:p>
          <a:p>
            <a:r>
              <a:rPr lang="en-US" dirty="0"/>
              <a:t>If needed, the specific task creates</a:t>
            </a:r>
          </a:p>
          <a:p>
            <a:pPr lvl="1"/>
            <a:r>
              <a:rPr lang="en-US" dirty="0"/>
              <a:t>A progress monitor</a:t>
            </a:r>
          </a:p>
          <a:p>
            <a:pPr lvl="1"/>
            <a:r>
              <a:rPr lang="en-US" dirty="0"/>
              <a:t>File handler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7F2EDA-3B5C-4D41-8EA1-B406F807FFA4}"/>
              </a:ext>
            </a:extLst>
          </p:cNvPr>
          <p:cNvSpPr/>
          <p:nvPr/>
        </p:nvSpPr>
        <p:spPr>
          <a:xfrm>
            <a:off x="5988911" y="455569"/>
            <a:ext cx="5835658" cy="3656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88CB81-90FF-4BC9-8178-AC555B9027A0}"/>
              </a:ext>
            </a:extLst>
          </p:cNvPr>
          <p:cNvSpPr/>
          <p:nvPr/>
        </p:nvSpPr>
        <p:spPr>
          <a:xfrm>
            <a:off x="6222252" y="1070571"/>
            <a:ext cx="2187015" cy="659876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Dex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Task Base &lt;T&gt;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301B73-67DA-4108-B4A6-EE8AAD0DC06A}"/>
              </a:ext>
            </a:extLst>
          </p:cNvPr>
          <p:cNvCxnSpPr>
            <a:cxnSpLocks/>
            <a:stCxn id="27" idx="0"/>
            <a:endCxn id="29" idx="2"/>
          </p:cNvCxnSpPr>
          <p:nvPr/>
        </p:nvCxnSpPr>
        <p:spPr>
          <a:xfrm flipV="1">
            <a:off x="7315758" y="2021652"/>
            <a:ext cx="1" cy="22917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EBB2BEE-A976-4D8A-89C6-6062A77535D4}"/>
              </a:ext>
            </a:extLst>
          </p:cNvPr>
          <p:cNvSpPr/>
          <p:nvPr/>
        </p:nvSpPr>
        <p:spPr>
          <a:xfrm>
            <a:off x="6222251" y="629287"/>
            <a:ext cx="2187016" cy="449560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FX Task&lt;String&gt;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7E96A1-5406-4B55-A5D4-4007802D8E9B}"/>
              </a:ext>
            </a:extLst>
          </p:cNvPr>
          <p:cNvSpPr/>
          <p:nvPr/>
        </p:nvSpPr>
        <p:spPr>
          <a:xfrm>
            <a:off x="8972000" y="2898174"/>
            <a:ext cx="2680900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Project Progress Monitor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A3C602-A006-41D6-8037-D72867F73688}"/>
              </a:ext>
            </a:extLst>
          </p:cNvPr>
          <p:cNvSpPr/>
          <p:nvPr/>
        </p:nvSpPr>
        <p:spPr>
          <a:xfrm>
            <a:off x="8971998" y="2447058"/>
            <a:ext cx="2680901" cy="449560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Loader Progress Monitor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F8B7BA-A2CC-4C4A-A8C4-981780A9D987}"/>
              </a:ext>
            </a:extLst>
          </p:cNvPr>
          <p:cNvSpPr/>
          <p:nvPr/>
        </p:nvSpPr>
        <p:spPr>
          <a:xfrm>
            <a:off x="8971998" y="1914763"/>
            <a:ext cx="2680900" cy="35804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Manager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845BE-E2FC-4A0D-9213-8DA6CE8EA6A9}"/>
              </a:ext>
            </a:extLst>
          </p:cNvPr>
          <p:cNvSpPr/>
          <p:nvPr/>
        </p:nvSpPr>
        <p:spPr>
          <a:xfrm>
            <a:off x="8989346" y="609826"/>
            <a:ext cx="2680900" cy="35380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tx1"/>
                </a:solidFill>
              </a:rPr>
              <a:t>Dex</a:t>
            </a:r>
            <a:r>
              <a:rPr lang="en-US" dirty="0">
                <a:solidFill>
                  <a:schemeClr val="tx1"/>
                </a:solidFill>
              </a:rPr>
              <a:t> Status Controller</a:t>
            </a: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289EBD-5A75-4EB4-9E2C-9E3A23C598B5}"/>
              </a:ext>
            </a:extLst>
          </p:cNvPr>
          <p:cNvSpPr/>
          <p:nvPr/>
        </p:nvSpPr>
        <p:spPr>
          <a:xfrm>
            <a:off x="6222250" y="2250824"/>
            <a:ext cx="2187015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tx1"/>
                </a:solidFill>
                <a:latin typeface="Calibri" panose="020F0502020204030204"/>
              </a:rPr>
              <a:t>Task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F09F41-8ED7-4B7E-B76F-AD3557657CA3}"/>
              </a:ext>
            </a:extLst>
          </p:cNvPr>
          <p:cNvSpPr/>
          <p:nvPr/>
        </p:nvSpPr>
        <p:spPr>
          <a:xfrm>
            <a:off x="6222250" y="2910700"/>
            <a:ext cx="2187017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Progress 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doIT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B1463B-BAF1-4F38-9964-6FBFE6CE9745}"/>
              </a:ext>
            </a:extLst>
          </p:cNvPr>
          <p:cNvSpPr/>
          <p:nvPr/>
        </p:nvSpPr>
        <p:spPr>
          <a:xfrm>
            <a:off x="6222250" y="1715133"/>
            <a:ext cx="2187017" cy="306519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go()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F279E9-7E31-442F-9A3C-69D97688AFE8}"/>
              </a:ext>
            </a:extLst>
          </p:cNvPr>
          <p:cNvSpPr/>
          <p:nvPr/>
        </p:nvSpPr>
        <p:spPr>
          <a:xfrm>
            <a:off x="8973201" y="1029235"/>
            <a:ext cx="2680901" cy="353807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Result Handler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4B8EC0A-7EE9-4581-857C-18486758785F}"/>
              </a:ext>
            </a:extLst>
          </p:cNvPr>
          <p:cNvCxnSpPr>
            <a:cxnSpLocks/>
            <a:stCxn id="26" idx="1"/>
            <a:endCxn id="15" idx="3"/>
          </p:cNvCxnSpPr>
          <p:nvPr/>
        </p:nvCxnSpPr>
        <p:spPr>
          <a:xfrm rot="10800000" flipV="1">
            <a:off x="8409268" y="786729"/>
            <a:ext cx="580079" cy="613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2D095E9-7D6F-47F2-8634-B75AE26978C3}"/>
              </a:ext>
            </a:extLst>
          </p:cNvPr>
          <p:cNvCxnSpPr>
            <a:cxnSpLocks/>
            <a:stCxn id="30" idx="1"/>
            <a:endCxn id="15" idx="3"/>
          </p:cNvCxnSpPr>
          <p:nvPr/>
        </p:nvCxnSpPr>
        <p:spPr>
          <a:xfrm rot="10800000" flipV="1">
            <a:off x="8409267" y="1206139"/>
            <a:ext cx="563934" cy="194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01BD18D-7642-4D64-A1EB-4E9BF5184625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rot="10800000" flipV="1">
            <a:off x="8409266" y="2093786"/>
            <a:ext cx="562733" cy="4869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EA58CF9-ED01-4A15-ADEF-92E819F1A0BB}"/>
              </a:ext>
            </a:extLst>
          </p:cNvPr>
          <p:cNvSpPr/>
          <p:nvPr/>
        </p:nvSpPr>
        <p:spPr>
          <a:xfrm>
            <a:off x="8971998" y="3628760"/>
            <a:ext cx="2680900" cy="35804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Dex</a:t>
            </a:r>
            <a:r>
              <a:rPr lang="en-US" dirty="0">
                <a:solidFill>
                  <a:schemeClr val="tx1"/>
                </a:solidFill>
              </a:rPr>
              <a:t> File Handler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EA6EDC4-07EA-432B-8DAC-63D027DBF6B5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 flipV="1">
            <a:off x="8409267" y="3228112"/>
            <a:ext cx="562733" cy="125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C409BB4-6F28-4120-BE4B-5343ACA366EA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>
            <a:off x="8409267" y="3240638"/>
            <a:ext cx="562731" cy="567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71ECFAE-ECF7-461B-AD3C-C5FF3AE403FA}"/>
              </a:ext>
            </a:extLst>
          </p:cNvPr>
          <p:cNvSpPr/>
          <p:nvPr/>
        </p:nvSpPr>
        <p:spPr>
          <a:xfrm>
            <a:off x="8973201" y="1392575"/>
            <a:ext cx="2680901" cy="353807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0" lang="en-US" sz="16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handleTaskComplete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2751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EE52CA-BB2D-4CBB-9FFB-509320E3C0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Tasks</a:t>
            </a:r>
            <a:br>
              <a:rPr lang="en-US" dirty="0"/>
            </a:br>
            <a:r>
              <a:rPr lang="en-US" dirty="0"/>
              <a:t>Task Base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A8493-E6B0-4A51-961A-0963A925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Responsibilities</a:t>
            </a:r>
          </a:p>
          <a:p>
            <a:pPr lvl="1"/>
            <a:r>
              <a:rPr lang="en-US" dirty="0"/>
              <a:t>Thread control</a:t>
            </a:r>
          </a:p>
          <a:p>
            <a:pPr lvl="1"/>
            <a:r>
              <a:rPr lang="en-US" dirty="0"/>
              <a:t>Display “Please Wait” dialog box</a:t>
            </a:r>
          </a:p>
          <a:p>
            <a:pPr lvl="1"/>
            <a:r>
              <a:rPr lang="en-US" dirty="0"/>
              <a:t>Messages</a:t>
            </a:r>
          </a:p>
          <a:p>
            <a:pPr lvl="2"/>
            <a:r>
              <a:rPr lang="en-US" dirty="0"/>
              <a:t>Start-up for status display</a:t>
            </a:r>
          </a:p>
          <a:p>
            <a:pPr lvl="2"/>
            <a:r>
              <a:rPr lang="en-US" dirty="0"/>
              <a:t>Errors and warnings</a:t>
            </a:r>
          </a:p>
          <a:p>
            <a:r>
              <a:rPr lang="en-US" dirty="0"/>
              <a:t>Go()</a:t>
            </a:r>
          </a:p>
          <a:p>
            <a:pPr lvl="1"/>
            <a:r>
              <a:rPr lang="en-US" dirty="0"/>
              <a:t>Create new Java Thread</a:t>
            </a:r>
          </a:p>
          <a:p>
            <a:pPr lvl="2"/>
            <a:r>
              <a:rPr lang="en-US" dirty="0"/>
              <a:t>Mark thread as Daemon</a:t>
            </a:r>
          </a:p>
          <a:p>
            <a:pPr lvl="2"/>
            <a:r>
              <a:rPr lang="en-US" dirty="0"/>
              <a:t>Start thread</a:t>
            </a:r>
          </a:p>
          <a:p>
            <a:r>
              <a:rPr lang="en-US" dirty="0"/>
              <a:t>Call()</a:t>
            </a:r>
          </a:p>
          <a:p>
            <a:pPr lvl="1"/>
            <a:r>
              <a:rPr lang="en-US" dirty="0"/>
              <a:t>Called by Java from the background thread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doIT</a:t>
            </a:r>
            <a:r>
              <a:rPr lang="en-US" dirty="0"/>
              <a:t>() to begin processing</a:t>
            </a:r>
          </a:p>
          <a:p>
            <a:pPr lvl="1"/>
            <a:r>
              <a:rPr lang="en-US" dirty="0"/>
              <a:t>Catches exceptions</a:t>
            </a:r>
          </a:p>
          <a:p>
            <a:pPr lvl="2"/>
            <a:r>
              <a:rPr lang="en-US" dirty="0"/>
              <a:t>Exceptions populate </a:t>
            </a:r>
            <a:r>
              <a:rPr lang="en-US" dirty="0" err="1"/>
              <a:t>errorBuilder</a:t>
            </a:r>
            <a:r>
              <a:rPr lang="en-US" dirty="0"/>
              <a:t> with user-oriented exception message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37C9A-2A77-4347-9ABB-72C8D708740D}"/>
              </a:ext>
            </a:extLst>
          </p:cNvPr>
          <p:cNvSpPr/>
          <p:nvPr/>
        </p:nvSpPr>
        <p:spPr>
          <a:xfrm>
            <a:off x="8379912" y="108175"/>
            <a:ext cx="2876977" cy="1845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88CB81-90FF-4BC9-8178-AC555B9027A0}"/>
              </a:ext>
            </a:extLst>
          </p:cNvPr>
          <p:cNvSpPr/>
          <p:nvPr/>
        </p:nvSpPr>
        <p:spPr>
          <a:xfrm>
            <a:off x="8496012" y="1183585"/>
            <a:ext cx="2680900" cy="659876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Dex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Task Base &lt;T&gt;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301B73-67DA-4108-B4A6-EE8AAD0DC06A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H="1" flipV="1">
            <a:off x="9836461" y="603139"/>
            <a:ext cx="1" cy="5804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EBB2BEE-A976-4D8A-89C6-6062A77535D4}"/>
              </a:ext>
            </a:extLst>
          </p:cNvPr>
          <p:cNvSpPr/>
          <p:nvPr/>
        </p:nvSpPr>
        <p:spPr>
          <a:xfrm>
            <a:off x="8496010" y="153579"/>
            <a:ext cx="2680901" cy="449560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FX Task&lt;String&gt;</a:t>
            </a:r>
          </a:p>
        </p:txBody>
      </p:sp>
    </p:spTree>
    <p:extLst>
      <p:ext uri="{BB962C8B-B14F-4D97-AF65-F5344CB8AC3E}">
        <p14:creationId xmlns:p14="http://schemas.microsoft.com/office/powerpoint/2010/main" val="3892436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EE52CA-BB2D-4CBB-9FFB-509320E3C0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Tasks</a:t>
            </a:r>
            <a:br>
              <a:rPr lang="en-US" dirty="0"/>
            </a:br>
            <a:r>
              <a:rPr lang="en-US" dirty="0"/>
              <a:t>Task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A8493-E6B0-4A51-961A-0963A925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sub-type of Task Base is Responsible for</a:t>
            </a:r>
          </a:p>
          <a:p>
            <a:pPr lvl="1"/>
            <a:r>
              <a:rPr lang="en-US" dirty="0"/>
              <a:t>Messages</a:t>
            </a:r>
          </a:p>
          <a:p>
            <a:pPr lvl="2"/>
            <a:r>
              <a:rPr lang="en-US" dirty="0"/>
              <a:t>Start-up for status display</a:t>
            </a:r>
          </a:p>
          <a:p>
            <a:pPr lvl="2"/>
            <a:r>
              <a:rPr lang="en-US" dirty="0"/>
              <a:t>Throw exception on error</a:t>
            </a:r>
          </a:p>
          <a:p>
            <a:pPr lvl="1"/>
            <a:r>
              <a:rPr lang="en-US" dirty="0" err="1"/>
              <a:t>doIT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Task specific behavior written as if in foreground thread</a:t>
            </a:r>
          </a:p>
          <a:p>
            <a:pPr lvl="2"/>
            <a:r>
              <a:rPr lang="en-US" dirty="0"/>
              <a:t>Throwing exceptions on error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2A444-1991-446A-B803-92E08C538AE4}"/>
              </a:ext>
            </a:extLst>
          </p:cNvPr>
          <p:cNvSpPr/>
          <p:nvPr/>
        </p:nvSpPr>
        <p:spPr>
          <a:xfrm>
            <a:off x="9166785" y="806409"/>
            <a:ext cx="2187015" cy="659876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Dex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Task Base &lt;T&gt;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F19608-CE6F-49A5-BC85-585DA1CA7430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0260291" y="1466285"/>
            <a:ext cx="2" cy="52037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84843E6-3F6F-4A7B-AF01-23D253536B5E}"/>
              </a:ext>
            </a:extLst>
          </p:cNvPr>
          <p:cNvSpPr/>
          <p:nvPr/>
        </p:nvSpPr>
        <p:spPr>
          <a:xfrm>
            <a:off x="9166784" y="365125"/>
            <a:ext cx="2187016" cy="449560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FX Task&lt;String&gt;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7C8A1F-9BDF-4DBB-A4B4-BCB9D4960656}"/>
              </a:ext>
            </a:extLst>
          </p:cNvPr>
          <p:cNvSpPr/>
          <p:nvPr/>
        </p:nvSpPr>
        <p:spPr>
          <a:xfrm>
            <a:off x="9166783" y="1986662"/>
            <a:ext cx="2187015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tx1"/>
                </a:solidFill>
                <a:latin typeface="Calibri" panose="020F0502020204030204"/>
              </a:rPr>
              <a:t>Task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678034-1DBA-40FB-B52C-C06003B306F0}"/>
              </a:ext>
            </a:extLst>
          </p:cNvPr>
          <p:cNvSpPr/>
          <p:nvPr/>
        </p:nvSpPr>
        <p:spPr>
          <a:xfrm>
            <a:off x="9166783" y="2646538"/>
            <a:ext cx="2187017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Progress 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doIT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5559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EE52CA-BB2D-4CBB-9FFB-509320E3C0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Tasks</a:t>
            </a:r>
            <a:br>
              <a:rPr lang="en-US" dirty="0"/>
            </a:br>
            <a:r>
              <a:rPr lang="en-US" dirty="0" err="1"/>
              <a:t>Dex</a:t>
            </a:r>
            <a:r>
              <a:rPr lang="en-US" dirty="0"/>
              <a:t> Status Controller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A8493-E6B0-4A51-961A-0963A925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Status Controller</a:t>
            </a:r>
          </a:p>
          <a:p>
            <a:pPr lvl="1"/>
            <a:r>
              <a:rPr lang="en-US" dirty="0"/>
              <a:t>Interacts with FX widgets at bottom application window</a:t>
            </a:r>
          </a:p>
          <a:p>
            <a:pPr lvl="2"/>
            <a:r>
              <a:rPr lang="en-US" dirty="0"/>
              <a:t>Status label</a:t>
            </a:r>
          </a:p>
          <a:p>
            <a:pPr lvl="2"/>
            <a:r>
              <a:rPr lang="en-US" dirty="0"/>
              <a:t>Task count</a:t>
            </a:r>
          </a:p>
          <a:p>
            <a:pPr lvl="2"/>
            <a:r>
              <a:rPr lang="en-US" dirty="0"/>
              <a:t>Progress Indicator</a:t>
            </a:r>
          </a:p>
          <a:p>
            <a:pPr lvl="1"/>
            <a:r>
              <a:rPr lang="en-US" dirty="0"/>
              <a:t>Maintains list of running tasks</a:t>
            </a:r>
          </a:p>
          <a:p>
            <a:r>
              <a:rPr lang="en-US" dirty="0"/>
              <a:t>Posts</a:t>
            </a:r>
          </a:p>
          <a:p>
            <a:pPr lvl="1"/>
            <a:r>
              <a:rPr lang="en-US" dirty="0"/>
              <a:t>Updates FX Progress Indicators</a:t>
            </a:r>
          </a:p>
          <a:p>
            <a:pPr lvl="1"/>
            <a:r>
              <a:rPr lang="en-US" dirty="0"/>
              <a:t>Status label and task count</a:t>
            </a:r>
          </a:p>
          <a:p>
            <a:r>
              <a:rPr lang="en-US" dirty="0"/>
              <a:t>Called by </a:t>
            </a:r>
            <a:r>
              <a:rPr lang="en-US" dirty="0" err="1"/>
              <a:t>DexTaskBase</a:t>
            </a:r>
            <a:r>
              <a:rPr lang="en-US" dirty="0"/>
              <a:t> on start, cancelled, failed and succeeded</a:t>
            </a:r>
          </a:p>
          <a:p>
            <a:pPr lvl="1"/>
            <a:r>
              <a:rPr lang="en-US" dirty="0"/>
              <a:t>Cancels Singleton tasks if one is already running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103899-7EF2-4740-A26A-19178D116814}"/>
              </a:ext>
            </a:extLst>
          </p:cNvPr>
          <p:cNvSpPr/>
          <p:nvPr/>
        </p:nvSpPr>
        <p:spPr>
          <a:xfrm>
            <a:off x="8989346" y="634878"/>
            <a:ext cx="2680900" cy="35380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tx1"/>
                </a:solidFill>
              </a:rPr>
              <a:t>Dex</a:t>
            </a:r>
            <a:r>
              <a:rPr lang="en-US" dirty="0">
                <a:solidFill>
                  <a:schemeClr val="tx1"/>
                </a:solidFill>
              </a:rPr>
              <a:t> Status Controller</a:t>
            </a: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675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EE52CA-BB2D-4CBB-9FFB-509320E3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Tasks</a:t>
            </a:r>
            <a:br>
              <a:rPr lang="en-US" dirty="0"/>
            </a:br>
            <a:r>
              <a:rPr lang="en-US" dirty="0"/>
              <a:t>Tracking Progress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A8493-E6B0-4A51-961A-0963A9254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Open Project Progress Monitor</a:t>
            </a:r>
          </a:p>
          <a:p>
            <a:pPr lvl="1"/>
            <a:r>
              <a:rPr lang="en-US" dirty="0"/>
              <a:t>Implements compiler’s monitor interface</a:t>
            </a:r>
          </a:p>
          <a:p>
            <a:pPr lvl="1"/>
            <a:r>
              <a:rPr lang="en-US" dirty="0"/>
              <a:t>Receives updates from compiler’s loader</a:t>
            </a:r>
          </a:p>
          <a:p>
            <a:pPr lvl="1"/>
            <a:r>
              <a:rPr lang="en-US" dirty="0"/>
              <a:t>Posts status and progress in status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5BF11-7638-42C9-8426-0EE43DC950A8}"/>
              </a:ext>
            </a:extLst>
          </p:cNvPr>
          <p:cNvSpPr/>
          <p:nvPr/>
        </p:nvSpPr>
        <p:spPr>
          <a:xfrm>
            <a:off x="8379912" y="108174"/>
            <a:ext cx="2876977" cy="2125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F7F9AB-A287-47D9-B853-A03BA279D6AE}"/>
              </a:ext>
            </a:extLst>
          </p:cNvPr>
          <p:cNvSpPr/>
          <p:nvPr/>
        </p:nvSpPr>
        <p:spPr>
          <a:xfrm>
            <a:off x="8496012" y="1183585"/>
            <a:ext cx="2680900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Project Progress Monitor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DCDDCC-1A1D-4B3D-9607-9BED591C3ACB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9836461" y="603139"/>
            <a:ext cx="1" cy="5804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D305245-696D-42DF-963B-B390E7FCA2F3}"/>
              </a:ext>
            </a:extLst>
          </p:cNvPr>
          <p:cNvSpPr/>
          <p:nvPr/>
        </p:nvSpPr>
        <p:spPr>
          <a:xfrm>
            <a:off x="8496010" y="153579"/>
            <a:ext cx="2680901" cy="449560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LoaderProgressMonitor</a:t>
            </a: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DEX Application Architecture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1B222D-17AF-479F-BB04-A68590B1747B}"/>
              </a:ext>
            </a:extLst>
          </p:cNvPr>
          <p:cNvGrpSpPr/>
          <p:nvPr/>
        </p:nvGrpSpPr>
        <p:grpSpPr>
          <a:xfrm>
            <a:off x="8731659" y="4675532"/>
            <a:ext cx="3193252" cy="1855050"/>
            <a:chOff x="4594029" y="1468762"/>
            <a:chExt cx="3146897" cy="185505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6DE09FF-D56B-4663-8265-76B5B13E8DBB}"/>
                </a:ext>
              </a:extLst>
            </p:cNvPr>
            <p:cNvSpPr/>
            <p:nvPr/>
          </p:nvSpPr>
          <p:spPr>
            <a:xfrm>
              <a:off x="4594029" y="1468762"/>
              <a:ext cx="3146897" cy="1855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Dex.events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402840-3F78-4CCA-A625-49B0B95FF3F9}"/>
                </a:ext>
              </a:extLst>
            </p:cNvPr>
            <p:cNvSpPr/>
            <p:nvPr/>
          </p:nvSpPr>
          <p:spPr>
            <a:xfrm>
              <a:off x="6246046" y="2275505"/>
              <a:ext cx="1348034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DexEvent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B25D30-AFBB-4CE1-B087-4AF30A3A722B}"/>
                </a:ext>
              </a:extLst>
            </p:cNvPr>
            <p:cNvSpPr/>
            <p:nvPr/>
          </p:nvSpPr>
          <p:spPr>
            <a:xfrm>
              <a:off x="6246046" y="1639196"/>
              <a:ext cx="1348034" cy="429851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FX Event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679A6A6-C403-40F1-AEBF-67C0572CBB96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6920063" y="2069047"/>
              <a:ext cx="0" cy="206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661D69-E2EA-4EF0-8597-48BD627CADA1}"/>
                </a:ext>
              </a:extLst>
            </p:cNvPr>
            <p:cNvSpPr/>
            <p:nvPr/>
          </p:nvSpPr>
          <p:spPr>
            <a:xfrm>
              <a:off x="4671771" y="2275505"/>
              <a:ext cx="1348034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DexEvent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Dispatcher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37E06E-6804-4E4F-A118-FE1B6D1A9B16}"/>
                </a:ext>
              </a:extLst>
            </p:cNvPr>
            <p:cNvSpPr/>
            <p:nvPr/>
          </p:nvSpPr>
          <p:spPr>
            <a:xfrm>
              <a:off x="4671771" y="1639196"/>
              <a:ext cx="1348034" cy="429851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FX Event</a:t>
              </a:r>
              <a:br>
                <a:rPr lang="en-US" sz="1400" i="1" dirty="0">
                  <a:solidFill>
                    <a:schemeClr val="tx1"/>
                  </a:solidFill>
                </a:rPr>
              </a:br>
              <a:r>
                <a:rPr lang="en-US" sz="1400" i="1" dirty="0">
                  <a:solidFill>
                    <a:schemeClr val="tx1"/>
                  </a:solidFill>
                </a:rPr>
                <a:t>Dispatcher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D7D7FD2-001E-41A4-896B-495248F5A6FF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5345788" y="2069047"/>
              <a:ext cx="0" cy="206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E3B666-20AB-44AF-B93C-B03FC6BB4160}"/>
              </a:ext>
            </a:extLst>
          </p:cNvPr>
          <p:cNvCxnSpPr>
            <a:cxnSpLocks/>
            <a:stCxn id="84" idx="3"/>
            <a:endCxn id="83" idx="1"/>
          </p:cNvCxnSpPr>
          <p:nvPr/>
        </p:nvCxnSpPr>
        <p:spPr>
          <a:xfrm flipV="1">
            <a:off x="4499826" y="2777344"/>
            <a:ext cx="475826" cy="195262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2698CD0-BE26-431E-A0F8-0618228F522D}"/>
              </a:ext>
            </a:extLst>
          </p:cNvPr>
          <p:cNvSpPr/>
          <p:nvPr/>
        </p:nvSpPr>
        <p:spPr>
          <a:xfrm>
            <a:off x="989958" y="1636513"/>
            <a:ext cx="1348034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 Editor App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69C95F9-C787-40B4-A380-55693F477720}"/>
              </a:ext>
            </a:extLst>
          </p:cNvPr>
          <p:cNvSpPr/>
          <p:nvPr/>
        </p:nvSpPr>
        <p:spPr>
          <a:xfrm>
            <a:off x="2719116" y="1636513"/>
            <a:ext cx="1348034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 Editor Controller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992C743-E61C-49E6-9B62-A310DB3E603D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2337992" y="1966451"/>
            <a:ext cx="38112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216998B-1C30-4426-862A-BE02099A0FB6}"/>
              </a:ext>
            </a:extLst>
          </p:cNvPr>
          <p:cNvSpPr/>
          <p:nvPr/>
        </p:nvSpPr>
        <p:spPr>
          <a:xfrm>
            <a:off x="989958" y="2296354"/>
            <a:ext cx="1348034" cy="25635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Main()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B17EF9-77A8-46BB-B5A8-8258E902D797}"/>
              </a:ext>
            </a:extLst>
          </p:cNvPr>
          <p:cNvGrpSpPr/>
          <p:nvPr/>
        </p:nvGrpSpPr>
        <p:grpSpPr>
          <a:xfrm>
            <a:off x="4975652" y="1466632"/>
            <a:ext cx="3201237" cy="2621424"/>
            <a:chOff x="8297864" y="4151733"/>
            <a:chExt cx="3201237" cy="262142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F7DACE7-FEFB-4690-963B-F4E09958AE41}"/>
                </a:ext>
              </a:extLst>
            </p:cNvPr>
            <p:cNvSpPr/>
            <p:nvPr/>
          </p:nvSpPr>
          <p:spPr>
            <a:xfrm>
              <a:off x="8297864" y="4151733"/>
              <a:ext cx="3201237" cy="2621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Dex.actions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17B9B-20DF-4E8F-8E24-579FC8D547A3}"/>
                </a:ext>
              </a:extLst>
            </p:cNvPr>
            <p:cNvSpPr/>
            <p:nvPr/>
          </p:nvSpPr>
          <p:spPr>
            <a:xfrm>
              <a:off x="10055060" y="4322821"/>
              <a:ext cx="1378230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Action &lt;T&gt;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CECF74-2A08-45C4-B8AB-EAE45335BF8F}"/>
                </a:ext>
              </a:extLst>
            </p:cNvPr>
            <p:cNvSpPr/>
            <p:nvPr/>
          </p:nvSpPr>
          <p:spPr>
            <a:xfrm>
              <a:off x="10055060" y="4985704"/>
              <a:ext cx="1378230" cy="1329024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doIt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getSubject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isAllowed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isEnabled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isValid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undo()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CDF21F-43B2-4C87-A6B0-A1E0A53D0201}"/>
                </a:ext>
              </a:extLst>
            </p:cNvPr>
            <p:cNvSpPr/>
            <p:nvPr/>
          </p:nvSpPr>
          <p:spPr>
            <a:xfrm>
              <a:off x="8408508" y="4522199"/>
              <a:ext cx="1444665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Action Manager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44EF08-D985-4C2E-A0EB-8915FE9C820E}"/>
                </a:ext>
              </a:extLst>
            </p:cNvPr>
            <p:cNvSpPr/>
            <p:nvPr/>
          </p:nvSpPr>
          <p:spPr>
            <a:xfrm>
              <a:off x="8415397" y="5187281"/>
              <a:ext cx="1437766" cy="929433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isEnabled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Do()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Undo()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-- manage queue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70DB5AE-16D8-4AF2-8FAF-E3BD4BCA05DE}"/>
                </a:ext>
              </a:extLst>
            </p:cNvPr>
            <p:cNvCxnSpPr>
              <a:cxnSpLocks/>
              <a:stCxn id="66" idx="3"/>
              <a:endCxn id="47" idx="1"/>
            </p:cNvCxnSpPr>
            <p:nvPr/>
          </p:nvCxnSpPr>
          <p:spPr>
            <a:xfrm flipV="1">
              <a:off x="9853163" y="5650216"/>
              <a:ext cx="201897" cy="1782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3BDAECE-A51B-4112-890F-11E3C9DBCA21}"/>
              </a:ext>
            </a:extLst>
          </p:cNvPr>
          <p:cNvGrpSpPr/>
          <p:nvPr/>
        </p:nvGrpSpPr>
        <p:grpSpPr>
          <a:xfrm>
            <a:off x="8943264" y="1139445"/>
            <a:ext cx="2770042" cy="3278166"/>
            <a:chOff x="4782456" y="3494991"/>
            <a:chExt cx="2770042" cy="327816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C2DA44-1267-4F9E-9697-87B394C603E2}"/>
                </a:ext>
              </a:extLst>
            </p:cNvPr>
            <p:cNvSpPr/>
            <p:nvPr/>
          </p:nvSpPr>
          <p:spPr>
            <a:xfrm>
              <a:off x="4782456" y="3494991"/>
              <a:ext cx="2770042" cy="32781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8C5500-B0D9-4E70-9135-6DC258A3BC95}"/>
                </a:ext>
              </a:extLst>
            </p:cNvPr>
            <p:cNvSpPr/>
            <p:nvPr/>
          </p:nvSpPr>
          <p:spPr>
            <a:xfrm>
              <a:off x="5073968" y="4570402"/>
              <a:ext cx="2187017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Manager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63A47F-0149-4149-940D-DF2FCF87006B}"/>
                </a:ext>
              </a:extLst>
            </p:cNvPr>
            <p:cNvSpPr/>
            <p:nvPr/>
          </p:nvSpPr>
          <p:spPr>
            <a:xfrm>
              <a:off x="5073968" y="4060175"/>
              <a:ext cx="2187018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OTM Model Element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15EA589-05EA-4EFA-A17B-1798D454F3B8}"/>
                </a:ext>
              </a:extLst>
            </p:cNvPr>
            <p:cNvSpPr/>
            <p:nvPr/>
          </p:nvSpPr>
          <p:spPr>
            <a:xfrm>
              <a:off x="5073968" y="5230278"/>
              <a:ext cx="2187017" cy="110511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Maps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Projects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Version Chains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Libraries (TL &lt;-&gt; OTM)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Members (TL &lt;-&gt; OTM)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204B160-EA03-4D4B-80EA-6ACE811A7BB0}"/>
                </a:ext>
              </a:extLst>
            </p:cNvPr>
            <p:cNvSpPr/>
            <p:nvPr/>
          </p:nvSpPr>
          <p:spPr>
            <a:xfrm>
              <a:off x="5073968" y="3615812"/>
              <a:ext cx="2187018" cy="44956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OtmObject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1E9E06E-425B-4924-A033-4FA84CFCCDB1}"/>
              </a:ext>
            </a:extLst>
          </p:cNvPr>
          <p:cNvGrpSpPr/>
          <p:nvPr/>
        </p:nvGrpSpPr>
        <p:grpSpPr>
          <a:xfrm>
            <a:off x="5024487" y="4415281"/>
            <a:ext cx="3152402" cy="2115301"/>
            <a:chOff x="5024487" y="4379770"/>
            <a:chExt cx="3152402" cy="211530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61C5BD3-4354-4CCB-8A8C-DA94C79F275D}"/>
                </a:ext>
              </a:extLst>
            </p:cNvPr>
            <p:cNvSpPr/>
            <p:nvPr/>
          </p:nvSpPr>
          <p:spPr>
            <a:xfrm>
              <a:off x="5024487" y="4379770"/>
              <a:ext cx="3152402" cy="21153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Dex.tasks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4153464-6E60-40CC-B691-290154CFC058}"/>
                </a:ext>
              </a:extLst>
            </p:cNvPr>
            <p:cNvGrpSpPr/>
            <p:nvPr/>
          </p:nvGrpSpPr>
          <p:grpSpPr>
            <a:xfrm>
              <a:off x="5176041" y="4474166"/>
              <a:ext cx="2849295" cy="1604101"/>
              <a:chOff x="5167522" y="4474166"/>
              <a:chExt cx="2849295" cy="1604101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97A3A5D-67DD-45EF-809E-C5C0BCC0A5B1}"/>
                  </a:ext>
                </a:extLst>
              </p:cNvPr>
              <p:cNvGrpSpPr/>
              <p:nvPr/>
            </p:nvGrpSpPr>
            <p:grpSpPr>
              <a:xfrm>
                <a:off x="6668783" y="4474166"/>
                <a:ext cx="1348034" cy="1124198"/>
                <a:chOff x="5141638" y="4738118"/>
                <a:chExt cx="1348034" cy="1124198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A3D7954-E5BA-4F72-97C8-E390EBA50117}"/>
                    </a:ext>
                  </a:extLst>
                </p:cNvPr>
                <p:cNvSpPr/>
                <p:nvPr/>
              </p:nvSpPr>
              <p:spPr>
                <a:xfrm>
                  <a:off x="5141638" y="4738118"/>
                  <a:ext cx="1348034" cy="65987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0196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>
                      <a:solidFill>
                        <a:schemeClr val="tx1"/>
                      </a:solidFill>
                    </a:rPr>
                    <a:t>Task Result Handler (I)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1BA31FC-4721-4687-A369-0B7FA1FCBB93}"/>
                    </a:ext>
                  </a:extLst>
                </p:cNvPr>
                <p:cNvSpPr/>
                <p:nvPr/>
              </p:nvSpPr>
              <p:spPr>
                <a:xfrm>
                  <a:off x="5141638" y="5407422"/>
                  <a:ext cx="1348034" cy="45489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30196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i="1" dirty="0">
                      <a:solidFill>
                        <a:schemeClr val="tx1"/>
                      </a:solidFill>
                    </a:rPr>
                    <a:t>Handle Task Complete()</a:t>
                  </a:r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027F4E1-241A-4067-A24D-82DF5F3DF1B1}"/>
                  </a:ext>
                </a:extLst>
              </p:cNvPr>
              <p:cNvSpPr/>
              <p:nvPr/>
            </p:nvSpPr>
            <p:spPr>
              <a:xfrm>
                <a:off x="5167522" y="4501497"/>
                <a:ext cx="1348035" cy="45489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3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Task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4C90328-C0E6-48DF-BB95-DA2E9E603B4B}"/>
                  </a:ext>
                </a:extLst>
              </p:cNvPr>
              <p:cNvSpPr/>
              <p:nvPr/>
            </p:nvSpPr>
            <p:spPr>
              <a:xfrm>
                <a:off x="5167522" y="4955455"/>
                <a:ext cx="1348034" cy="659876"/>
              </a:xfrm>
              <a:prstGeom prst="rect">
                <a:avLst/>
              </a:prstGeom>
              <a:solidFill>
                <a:srgbClr val="4472C4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Task Base&lt;T&gt;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BE2F1CC-8F89-4152-864C-EB6C6E97D8FB}"/>
                  </a:ext>
                </a:extLst>
              </p:cNvPr>
              <p:cNvSpPr/>
              <p:nvPr/>
            </p:nvSpPr>
            <p:spPr>
              <a:xfrm>
                <a:off x="5167522" y="5605385"/>
                <a:ext cx="1348034" cy="472882"/>
              </a:xfrm>
              <a:prstGeom prst="rect">
                <a:avLst/>
              </a:prstGeom>
              <a:solidFill>
                <a:srgbClr val="4472C4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err="1">
                    <a:solidFill>
                      <a:schemeClr val="tx1"/>
                    </a:solidFill>
                  </a:rPr>
                  <a:t>doIT</a:t>
                </a:r>
                <a:r>
                  <a:rPr lang="en-US" sz="1400" dirty="0">
                    <a:solidFill>
                      <a:schemeClr val="tx1"/>
                    </a:solidFill>
                  </a:rPr>
                  <a:t>()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 background thread</a:t>
                </a: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443B0165-16AC-4BB3-9EF9-97F1AEEA77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900" y="4730144"/>
                <a:ext cx="1" cy="2253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A9E837-E061-451E-AC04-A5E9BD0FABB4}"/>
              </a:ext>
            </a:extLst>
          </p:cNvPr>
          <p:cNvCxnSpPr>
            <a:cxnSpLocks/>
            <a:stCxn id="84" idx="3"/>
            <a:endCxn id="78" idx="1"/>
          </p:cNvCxnSpPr>
          <p:nvPr/>
        </p:nvCxnSpPr>
        <p:spPr>
          <a:xfrm>
            <a:off x="4499826" y="4729973"/>
            <a:ext cx="524661" cy="74295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4C1B89-B0EF-4BCF-A1B3-717817424AE5}"/>
              </a:ext>
            </a:extLst>
          </p:cNvPr>
          <p:cNvCxnSpPr>
            <a:cxnSpLocks/>
            <a:stCxn id="83" idx="3"/>
            <a:endCxn id="85" idx="1"/>
          </p:cNvCxnSpPr>
          <p:nvPr/>
        </p:nvCxnSpPr>
        <p:spPr>
          <a:xfrm>
            <a:off x="8176889" y="2777344"/>
            <a:ext cx="554770" cy="282571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CAC4F3-5594-445F-8FF2-85FE5CA255BE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8025336" y="5406428"/>
            <a:ext cx="706323" cy="19662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428953-3C87-4363-B479-B0919CAF49FA}"/>
              </a:ext>
            </a:extLst>
          </p:cNvPr>
          <p:cNvCxnSpPr>
            <a:cxnSpLocks/>
          </p:cNvCxnSpPr>
          <p:nvPr/>
        </p:nvCxnSpPr>
        <p:spPr>
          <a:xfrm flipV="1">
            <a:off x="10315533" y="4417612"/>
            <a:ext cx="0" cy="25792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3DA951E-9960-4E91-8C3C-6CD4508808C1}"/>
              </a:ext>
            </a:extLst>
          </p:cNvPr>
          <p:cNvCxnSpPr>
            <a:cxnSpLocks/>
            <a:stCxn id="83" idx="3"/>
            <a:endCxn id="86" idx="1"/>
          </p:cNvCxnSpPr>
          <p:nvPr/>
        </p:nvCxnSpPr>
        <p:spPr>
          <a:xfrm>
            <a:off x="8176889" y="2777344"/>
            <a:ext cx="766375" cy="118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1124F3-D5FD-47DF-8511-BBF6CFA4F4B7}"/>
              </a:ext>
            </a:extLst>
          </p:cNvPr>
          <p:cNvCxnSpPr/>
          <p:nvPr/>
        </p:nvCxnSpPr>
        <p:spPr>
          <a:xfrm flipH="1">
            <a:off x="999241" y="1254943"/>
            <a:ext cx="65044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15137EC-1C14-4548-9ABA-DDA4660C22D3}"/>
              </a:ext>
            </a:extLst>
          </p:cNvPr>
          <p:cNvGrpSpPr/>
          <p:nvPr/>
        </p:nvGrpSpPr>
        <p:grpSpPr>
          <a:xfrm>
            <a:off x="712212" y="2731666"/>
            <a:ext cx="3787614" cy="3996614"/>
            <a:chOff x="712212" y="2731666"/>
            <a:chExt cx="3787614" cy="399661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9F26795-5E35-4134-9CC3-B5ED87D17F41}"/>
                </a:ext>
              </a:extLst>
            </p:cNvPr>
            <p:cNvSpPr/>
            <p:nvPr/>
          </p:nvSpPr>
          <p:spPr>
            <a:xfrm>
              <a:off x="712212" y="2731666"/>
              <a:ext cx="3787614" cy="39966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Dex.controllers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316682-FFBF-498C-B743-74DB18F2D604}"/>
                </a:ext>
              </a:extLst>
            </p:cNvPr>
            <p:cNvSpPr/>
            <p:nvPr/>
          </p:nvSpPr>
          <p:spPr>
            <a:xfrm>
              <a:off x="2183582" y="3393730"/>
              <a:ext cx="2187017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Included Controller &lt;T&gt;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EE61D0-7C0B-4830-8930-64069582D56A}"/>
                </a:ext>
              </a:extLst>
            </p:cNvPr>
            <p:cNvSpPr/>
            <p:nvPr/>
          </p:nvSpPr>
          <p:spPr>
            <a:xfrm>
              <a:off x="2183582" y="4053606"/>
              <a:ext cx="2187017" cy="65987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i="1" dirty="0">
                  <a:solidFill>
                    <a:schemeClr val="tx1"/>
                  </a:solidFill>
                </a:rPr>
                <a:t>Configure()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i="1" dirty="0">
                  <a:solidFill>
                    <a:schemeClr val="tx1"/>
                  </a:solidFill>
                </a:rPr>
                <a:t>Clear(), Post(), Refresh()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i="1" dirty="0">
                  <a:solidFill>
                    <a:schemeClr val="tx1"/>
                  </a:solidFill>
                </a:rPr>
                <a:t>Publish Event()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D8C6FD-A549-408A-AE80-78D3B7502D93}"/>
                </a:ext>
              </a:extLst>
            </p:cNvPr>
            <p:cNvSpPr/>
            <p:nvPr/>
          </p:nvSpPr>
          <p:spPr>
            <a:xfrm>
              <a:off x="2517099" y="2838574"/>
              <a:ext cx="1532342" cy="389101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Dex</a:t>
              </a:r>
              <a:r>
                <a:rPr lang="en-US" i="1" dirty="0">
                  <a:solidFill>
                    <a:schemeClr val="tx1"/>
                  </a:solidFill>
                </a:rPr>
                <a:t> Controller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2A3431-3CD4-443D-872D-0010B2DF8358}"/>
                </a:ext>
              </a:extLst>
            </p:cNvPr>
            <p:cNvCxnSpPr>
              <a:cxnSpLocks/>
              <a:stCxn id="5" idx="0"/>
              <a:endCxn id="20" idx="2"/>
            </p:cNvCxnSpPr>
            <p:nvPr/>
          </p:nvCxnSpPr>
          <p:spPr>
            <a:xfrm flipV="1">
              <a:off x="3277091" y="3227675"/>
              <a:ext cx="6179" cy="16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E714E2-1FAB-469A-8733-37DD9A8F4C1A}"/>
                </a:ext>
              </a:extLst>
            </p:cNvPr>
            <p:cNvSpPr/>
            <p:nvPr/>
          </p:nvSpPr>
          <p:spPr>
            <a:xfrm>
              <a:off x="2316636" y="4960762"/>
              <a:ext cx="191148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View Controller &lt;T&gt;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45DD89-04AC-43A8-9BD2-9727D43B24E1}"/>
                </a:ext>
              </a:extLst>
            </p:cNvPr>
            <p:cNvSpPr/>
            <p:nvPr/>
          </p:nvSpPr>
          <p:spPr>
            <a:xfrm>
              <a:off x="2316636" y="5620638"/>
              <a:ext cx="191148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@FXML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Handle events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32ACE5A-72EF-4AB0-A366-58CF04F20DA4}"/>
                </a:ext>
              </a:extLst>
            </p:cNvPr>
            <p:cNvCxnSpPr>
              <a:cxnSpLocks/>
              <a:stCxn id="36" idx="0"/>
              <a:endCxn id="19" idx="2"/>
            </p:cNvCxnSpPr>
            <p:nvPr/>
          </p:nvCxnSpPr>
          <p:spPr>
            <a:xfrm flipV="1">
              <a:off x="3272378" y="4713482"/>
              <a:ext cx="4713" cy="247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B07D435-44FB-4248-A4AF-C7E6B5751B1B}"/>
                </a:ext>
              </a:extLst>
            </p:cNvPr>
            <p:cNvSpPr/>
            <p:nvPr/>
          </p:nvSpPr>
          <p:spPr>
            <a:xfrm>
              <a:off x="838509" y="3050912"/>
              <a:ext cx="1283644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err="1">
                  <a:solidFill>
                    <a:schemeClr val="tx1"/>
                  </a:solidFill>
                </a:rPr>
                <a:t>Dex</a:t>
              </a:r>
              <a:r>
                <a:rPr lang="en-US" sz="1600" i="1" dirty="0">
                  <a:solidFill>
                    <a:schemeClr val="tx1"/>
                  </a:solidFill>
                </a:rPr>
                <a:t> DAO &lt;T&gt;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CE48CDF-DB62-415E-B627-A7AD98B7F850}"/>
                </a:ext>
              </a:extLst>
            </p:cNvPr>
            <p:cNvSpPr/>
            <p:nvPr/>
          </p:nvSpPr>
          <p:spPr>
            <a:xfrm>
              <a:off x="838509" y="3710788"/>
              <a:ext cx="1283644" cy="52790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i="1" dirty="0" err="1">
                  <a:solidFill>
                    <a:schemeClr val="tx1"/>
                  </a:solidFill>
                </a:rPr>
                <a:t>getValue</a:t>
              </a:r>
              <a:r>
                <a:rPr lang="en-US" sz="1400" i="1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i="1" dirty="0" err="1">
                  <a:solidFill>
                    <a:schemeClr val="tx1"/>
                  </a:solidFill>
                </a:rPr>
                <a:t>getIcon</a:t>
              </a:r>
              <a:r>
                <a:rPr lang="en-US" sz="1400" i="1" dirty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81F57B1-83A2-4133-8D6E-5F5713C505E2}"/>
                </a:ext>
              </a:extLst>
            </p:cNvPr>
            <p:cNvCxnSpPr>
              <a:cxnSpLocks/>
              <a:stCxn id="68" idx="3"/>
              <a:endCxn id="36" idx="1"/>
            </p:cNvCxnSpPr>
            <p:nvPr/>
          </p:nvCxnSpPr>
          <p:spPr>
            <a:xfrm flipV="1">
              <a:off x="2154348" y="5290700"/>
              <a:ext cx="162288" cy="13643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8FBC6AE-D812-4CA3-AF75-129F081A146B}"/>
                </a:ext>
              </a:extLst>
            </p:cNvPr>
            <p:cNvSpPr/>
            <p:nvPr/>
          </p:nvSpPr>
          <p:spPr>
            <a:xfrm>
              <a:off x="806314" y="5089417"/>
              <a:ext cx="1348034" cy="429851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@FXML initialize()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8A9F400-1246-4621-A012-097D58D245BE}"/>
                </a:ext>
              </a:extLst>
            </p:cNvPr>
            <p:cNvSpPr/>
            <p:nvPr/>
          </p:nvSpPr>
          <p:spPr>
            <a:xfrm>
              <a:off x="828923" y="4312887"/>
              <a:ext cx="1302817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Row Factory &lt;T&gt;</a:t>
              </a:r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14BCBF8-F64E-4C58-AD07-274D2A07CA14}"/>
              </a:ext>
            </a:extLst>
          </p:cNvPr>
          <p:cNvSpPr/>
          <p:nvPr/>
        </p:nvSpPr>
        <p:spPr>
          <a:xfrm>
            <a:off x="2710653" y="2326113"/>
            <a:ext cx="1348034" cy="25635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Tab Controller</a:t>
            </a:r>
          </a:p>
        </p:txBody>
      </p:sp>
    </p:spTree>
    <p:extLst>
      <p:ext uri="{BB962C8B-B14F-4D97-AF65-F5344CB8AC3E}">
        <p14:creationId xmlns:p14="http://schemas.microsoft.com/office/powerpoint/2010/main" val="11232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309C-FE4D-4F10-B459-578672EA4AA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Tasks</a:t>
            </a:r>
            <a:br>
              <a:rPr lang="en-US" dirty="0"/>
            </a:br>
            <a:r>
              <a:rPr lang="en-US" dirty="0" err="1"/>
              <a:t>DexFileHandler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6DC6A-6640-4137-8E01-3E896AAD1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1308" y="1825625"/>
            <a:ext cx="3312491" cy="4351338"/>
          </a:xfrm>
        </p:spPr>
        <p:txBody>
          <a:bodyPr>
            <a:normAutofit/>
          </a:bodyPr>
          <a:lstStyle/>
          <a:p>
            <a:r>
              <a:rPr lang="en-US" sz="1600" dirty="0" err="1"/>
              <a:t>fileChooser</a:t>
            </a:r>
            <a:r>
              <a:rPr lang="en-US" sz="1600" dirty="0"/>
              <a:t>() – user selects single </a:t>
            </a:r>
            <a:r>
              <a:rPr lang="en-US" sz="1600" u="sng" dirty="0"/>
              <a:t>File</a:t>
            </a:r>
          </a:p>
          <a:p>
            <a:r>
              <a:rPr lang="en-US" sz="1600" dirty="0" err="1"/>
              <a:t>getProjectList</a:t>
            </a:r>
            <a:r>
              <a:rPr lang="en-US" sz="1600" dirty="0"/>
              <a:t>() – list of </a:t>
            </a:r>
            <a:r>
              <a:rPr lang="en-US" sz="1600" u="sng" dirty="0"/>
              <a:t>File</a:t>
            </a:r>
            <a:r>
              <a:rPr lang="en-US" sz="1600" dirty="0"/>
              <a:t> from passed directory</a:t>
            </a:r>
          </a:p>
          <a:p>
            <a:r>
              <a:rPr lang="en-US" sz="1600" dirty="0" err="1"/>
              <a:t>openProject</a:t>
            </a:r>
            <a:r>
              <a:rPr lang="en-US" sz="1600" dirty="0"/>
              <a:t>() – use </a:t>
            </a:r>
            <a:r>
              <a:rPr lang="en-US" sz="1600" i="1" dirty="0" err="1"/>
              <a:t>ProjectManager</a:t>
            </a:r>
            <a:r>
              <a:rPr lang="en-US" sz="1600" i="1" dirty="0"/>
              <a:t> </a:t>
            </a:r>
            <a:r>
              <a:rPr lang="en-US" sz="1600" dirty="0"/>
              <a:t>to open project </a:t>
            </a:r>
            <a:r>
              <a:rPr lang="en-US" sz="1600" u="sng" dirty="0"/>
              <a:t>File</a:t>
            </a:r>
            <a:r>
              <a:rPr lang="en-US" sz="1600" dirty="0"/>
              <a:t> with findings and monitor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6A69A-8D0F-42C8-88CB-11B1681F1859}"/>
              </a:ext>
            </a:extLst>
          </p:cNvPr>
          <p:cNvSpPr/>
          <p:nvPr/>
        </p:nvSpPr>
        <p:spPr>
          <a:xfrm>
            <a:off x="625409" y="2211696"/>
            <a:ext cx="289984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MenuBarWithProject</a:t>
            </a:r>
            <a:r>
              <a:rPr lang="en-US" sz="1600" dirty="0">
                <a:solidFill>
                  <a:schemeClr val="tx1"/>
                </a:solidFill>
              </a:rPr>
              <a:t>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B72C9-F339-41F6-99FC-0A1F0550392D}"/>
              </a:ext>
            </a:extLst>
          </p:cNvPr>
          <p:cNvSpPr/>
          <p:nvPr/>
        </p:nvSpPr>
        <p:spPr>
          <a:xfrm>
            <a:off x="625409" y="2871572"/>
            <a:ext cx="2899844" cy="1115965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@FXML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projectComboSelectionListener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handleOpenMenu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openFile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6FD08B-696B-46D1-AD80-8A5F2041FF10}"/>
              </a:ext>
            </a:extLst>
          </p:cNvPr>
          <p:cNvSpPr/>
          <p:nvPr/>
        </p:nvSpPr>
        <p:spPr>
          <a:xfrm>
            <a:off x="461915" y="2036130"/>
            <a:ext cx="3207717" cy="2391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Dex.controllers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73714F-DB40-4191-B655-1EAB1E734885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3525253" y="3429555"/>
            <a:ext cx="2294018" cy="3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EC215DA-CF16-4486-AECD-C03C39841B3E}"/>
              </a:ext>
            </a:extLst>
          </p:cNvPr>
          <p:cNvSpPr/>
          <p:nvPr/>
        </p:nvSpPr>
        <p:spPr>
          <a:xfrm>
            <a:off x="3742849" y="3110828"/>
            <a:ext cx="2780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fileChooser</a:t>
            </a:r>
            <a:r>
              <a:rPr lang="en-US" dirty="0"/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53DA16-41DD-4865-BCCD-DDE5A58F1FD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07349" y="3964393"/>
            <a:ext cx="740849" cy="10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1B7C6E-261B-4C61-8B34-529C6F41C0F4}"/>
              </a:ext>
            </a:extLst>
          </p:cNvPr>
          <p:cNvGrpSpPr/>
          <p:nvPr/>
        </p:nvGrpSpPr>
        <p:grpSpPr>
          <a:xfrm>
            <a:off x="3297555" y="4564222"/>
            <a:ext cx="1649320" cy="1183693"/>
            <a:chOff x="10085604" y="303923"/>
            <a:chExt cx="1649320" cy="11836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1020EE-6F20-4AAA-86A9-92244696CE16}"/>
                </a:ext>
              </a:extLst>
            </p:cNvPr>
            <p:cNvSpPr/>
            <p:nvPr/>
          </p:nvSpPr>
          <p:spPr>
            <a:xfrm>
              <a:off x="10236247" y="449244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 Open Project File Task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436AD2-68EF-4CB1-886F-CF898A58886A}"/>
                </a:ext>
              </a:extLst>
            </p:cNvPr>
            <p:cNvSpPr/>
            <p:nvPr/>
          </p:nvSpPr>
          <p:spPr>
            <a:xfrm>
              <a:off x="10085604" y="303923"/>
              <a:ext cx="1649320" cy="11836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Dex.tasks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DEE3536-E626-4095-8CDA-6DCDD8FAE845}"/>
              </a:ext>
            </a:extLst>
          </p:cNvPr>
          <p:cNvSpPr/>
          <p:nvPr/>
        </p:nvSpPr>
        <p:spPr>
          <a:xfrm>
            <a:off x="5819271" y="2255486"/>
            <a:ext cx="2187017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Dex</a:t>
            </a:r>
            <a:r>
              <a:rPr lang="en-US" dirty="0">
                <a:solidFill>
                  <a:schemeClr val="tx1"/>
                </a:solidFill>
              </a:rPr>
              <a:t> File Handler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6E4A1E-0479-4467-B09F-9708067FD878}"/>
              </a:ext>
            </a:extLst>
          </p:cNvPr>
          <p:cNvSpPr/>
          <p:nvPr/>
        </p:nvSpPr>
        <p:spPr>
          <a:xfrm>
            <a:off x="5819271" y="2915362"/>
            <a:ext cx="2187017" cy="110511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fileChooser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getProjectList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openProject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openFile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D9434A-B46A-49F4-B09C-E1AE0D4D4639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4796232" y="3467920"/>
            <a:ext cx="1023039" cy="157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5357852-99B5-4439-BA8B-B1134CC0656D}"/>
              </a:ext>
            </a:extLst>
          </p:cNvPr>
          <p:cNvSpPr/>
          <p:nvPr/>
        </p:nvSpPr>
        <p:spPr>
          <a:xfrm>
            <a:off x="5149509" y="4243053"/>
            <a:ext cx="2780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openProject</a:t>
            </a:r>
            <a:r>
              <a:rPr lang="en-US" dirty="0"/>
              <a:t>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BC03DE-70B1-4C57-95D5-E67F58CF2AC7}"/>
              </a:ext>
            </a:extLst>
          </p:cNvPr>
          <p:cNvSpPr/>
          <p:nvPr/>
        </p:nvSpPr>
        <p:spPr>
          <a:xfrm>
            <a:off x="6748462" y="5033163"/>
            <a:ext cx="2187017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Manager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E5B6FE-4502-4231-9BBC-F42E56C64D06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4796232" y="5039481"/>
            <a:ext cx="1952230" cy="32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AC2FD82-DCC0-413B-B1FD-704A131BB8CB}"/>
              </a:ext>
            </a:extLst>
          </p:cNvPr>
          <p:cNvSpPr/>
          <p:nvPr/>
        </p:nvSpPr>
        <p:spPr>
          <a:xfrm>
            <a:off x="5062435" y="4858278"/>
            <a:ext cx="2780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Add(</a:t>
            </a:r>
            <a:r>
              <a:rPr lang="en-US" dirty="0" err="1"/>
              <a:t>ProjectMgr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6679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5D26-8880-44CD-8DEB-2E311510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C3DA-E864-43BB-8A89-01B9639250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7545-087A-48BD-B105-BF34FE4F22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61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2E81-A1C2-446E-A83E-9DA3F79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(under controllers)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2AF2-DE6D-4956-B933-A6200FDE12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Sprites – moveable graphic entities </a:t>
            </a:r>
          </a:p>
          <a:p>
            <a:pPr lvl="1"/>
            <a:r>
              <a:rPr lang="en-US" dirty="0"/>
              <a:t>their own canvas</a:t>
            </a:r>
          </a:p>
          <a:p>
            <a:pPr lvl="1"/>
            <a:r>
              <a:rPr lang="en-US" dirty="0"/>
              <a:t>graphics context</a:t>
            </a:r>
          </a:p>
          <a:p>
            <a:r>
              <a:rPr lang="en-US" dirty="0"/>
              <a:t>Connections</a:t>
            </a:r>
          </a:p>
          <a:p>
            <a:r>
              <a:rPr lang="en-US" dirty="0"/>
              <a:t>Rectangles</a:t>
            </a:r>
          </a:p>
          <a:p>
            <a:pPr lvl="1"/>
            <a:r>
              <a:rPr lang="en-US" dirty="0"/>
              <a:t>Collapsable (FR)</a:t>
            </a:r>
          </a:p>
          <a:p>
            <a:pPr lvl="1"/>
            <a:r>
              <a:rPr lang="en-US" dirty="0"/>
              <a:t>Clickable (CR)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CA2E0-CF1F-4C27-9C0D-D817B006C2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4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3A0F-53D9-48A5-9A4A-2B4F11F5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Sprite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B944-4665-4F3F-837C-31415EB52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5793"/>
            <a:ext cx="5181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25960-AD7B-4D28-979C-068CC7252A52}"/>
              </a:ext>
            </a:extLst>
          </p:cNvPr>
          <p:cNvSpPr/>
          <p:nvPr/>
        </p:nvSpPr>
        <p:spPr>
          <a:xfrm>
            <a:off x="5577464" y="1712676"/>
            <a:ext cx="2728333" cy="1679775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Domain sprite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DomainProvidersCR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DomainUsersCR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subDomainRectangle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libraryFacetRectangle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Connect(domain sprite)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37896-F6E2-4003-B621-A293BC31A54B}"/>
              </a:ext>
            </a:extLst>
          </p:cNvPr>
          <p:cNvSpPr/>
          <p:nvPr/>
        </p:nvSpPr>
        <p:spPr>
          <a:xfrm>
            <a:off x="8650949" y="1408903"/>
            <a:ext cx="2732334" cy="31780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GraphicsCanvasController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550DC6-8718-4BF9-BFAA-C11307BCE0DA}"/>
              </a:ext>
            </a:extLst>
          </p:cNvPr>
          <p:cNvSpPr/>
          <p:nvPr/>
        </p:nvSpPr>
        <p:spPr>
          <a:xfrm>
            <a:off x="8650949" y="1978876"/>
            <a:ext cx="2732334" cy="31780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Sprite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91696-87FD-4331-B261-60552D50D724}"/>
              </a:ext>
            </a:extLst>
          </p:cNvPr>
          <p:cNvSpPr/>
          <p:nvPr/>
        </p:nvSpPr>
        <p:spPr>
          <a:xfrm>
            <a:off x="8650949" y="2505215"/>
            <a:ext cx="2732334" cy="65588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Column Rectangles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Active Sprites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130EC7-A27F-49DD-BF4E-D29C16A0E0AD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10017116" y="1726709"/>
            <a:ext cx="0" cy="2521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AF3455-7424-4C3A-B47B-5AA16B6D85A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017116" y="2296682"/>
            <a:ext cx="0" cy="2085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EF9502-0B4E-4B30-800D-773A35C4C9D5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flipH="1" flipV="1">
            <a:off x="8305797" y="2552564"/>
            <a:ext cx="345152" cy="2805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65B803D-606F-42AF-BEB3-AF761AFC3614}"/>
              </a:ext>
            </a:extLst>
          </p:cNvPr>
          <p:cNvSpPr/>
          <p:nvPr/>
        </p:nvSpPr>
        <p:spPr>
          <a:xfrm rot="15544388">
            <a:off x="7359735" y="2365170"/>
            <a:ext cx="1021828" cy="546639"/>
          </a:xfrm>
          <a:custGeom>
            <a:avLst/>
            <a:gdLst>
              <a:gd name="connsiteX0" fmla="*/ 0 w 1026103"/>
              <a:gd name="connsiteY0" fmla="*/ 0 h 1092761"/>
              <a:gd name="connsiteX1" fmla="*/ 225468 w 1026103"/>
              <a:gd name="connsiteY1" fmla="*/ 1089764 h 1092761"/>
              <a:gd name="connsiteX2" fmla="*/ 951978 w 1026103"/>
              <a:gd name="connsiteY2" fmla="*/ 325676 h 1092761"/>
              <a:gd name="connsiteX3" fmla="*/ 964504 w 1026103"/>
              <a:gd name="connsiteY3" fmla="*/ 375781 h 1092761"/>
              <a:gd name="connsiteX0" fmla="*/ 0 w 1026103"/>
              <a:gd name="connsiteY0" fmla="*/ 0 h 1241791"/>
              <a:gd name="connsiteX1" fmla="*/ 273144 w 1026103"/>
              <a:gd name="connsiteY1" fmla="*/ 1239299 h 1241791"/>
              <a:gd name="connsiteX2" fmla="*/ 951978 w 1026103"/>
              <a:gd name="connsiteY2" fmla="*/ 325676 h 1241791"/>
              <a:gd name="connsiteX3" fmla="*/ 964504 w 1026103"/>
              <a:gd name="connsiteY3" fmla="*/ 375781 h 1241791"/>
              <a:gd name="connsiteX0" fmla="*/ 0 w 951978"/>
              <a:gd name="connsiteY0" fmla="*/ 0 h 1241791"/>
              <a:gd name="connsiteX1" fmla="*/ 273144 w 951978"/>
              <a:gd name="connsiteY1" fmla="*/ 1239299 h 1241791"/>
              <a:gd name="connsiteX2" fmla="*/ 951978 w 951978"/>
              <a:gd name="connsiteY2" fmla="*/ 325676 h 1241791"/>
              <a:gd name="connsiteX0" fmla="*/ 0 w 1190219"/>
              <a:gd name="connsiteY0" fmla="*/ 49321 h 1288688"/>
              <a:gd name="connsiteX1" fmla="*/ 273144 w 1190219"/>
              <a:gd name="connsiteY1" fmla="*/ 1288620 h 1288688"/>
              <a:gd name="connsiteX2" fmla="*/ 1190219 w 1190219"/>
              <a:gd name="connsiteY2" fmla="*/ 0 h 128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219" h="1288688">
                <a:moveTo>
                  <a:pt x="0" y="49321"/>
                </a:moveTo>
                <a:cubicBezTo>
                  <a:pt x="33402" y="567063"/>
                  <a:pt x="74774" y="1296840"/>
                  <a:pt x="273144" y="1288620"/>
                </a:cubicBezTo>
                <a:cubicBezTo>
                  <a:pt x="471514" y="1280400"/>
                  <a:pt x="1067046" y="118997"/>
                  <a:pt x="1190219" y="0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3C10E5-E61A-4DE9-9FE2-467DC8B6F0DF}"/>
              </a:ext>
            </a:extLst>
          </p:cNvPr>
          <p:cNvSpPr/>
          <p:nvPr/>
        </p:nvSpPr>
        <p:spPr>
          <a:xfrm>
            <a:off x="9065402" y="3954428"/>
            <a:ext cx="2728333" cy="65588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Providers sprite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4063827-7A16-47D4-AE11-0F1E74138103}"/>
              </a:ext>
            </a:extLst>
          </p:cNvPr>
          <p:cNvCxnSpPr>
            <a:cxnSpLocks/>
            <a:stCxn id="35" idx="0"/>
            <a:endCxn id="37" idx="0"/>
          </p:cNvCxnSpPr>
          <p:nvPr/>
        </p:nvCxnSpPr>
        <p:spPr>
          <a:xfrm rot="16200000" flipH="1">
            <a:off x="8691399" y="2216258"/>
            <a:ext cx="766444" cy="2709896"/>
          </a:xfrm>
          <a:prstGeom prst="curvedConnector3">
            <a:avLst>
              <a:gd name="adj1" fmla="val 45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53BD0DF-75C2-4CE5-BCF2-40E81731CC29}"/>
              </a:ext>
            </a:extLst>
          </p:cNvPr>
          <p:cNvSpPr/>
          <p:nvPr/>
        </p:nvSpPr>
        <p:spPr>
          <a:xfrm>
            <a:off x="9065402" y="5452895"/>
            <a:ext cx="2728333" cy="31855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LibraryAndProvidersFR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B7A7CD-9D2A-4163-A37E-DCFDA88DB00B}"/>
              </a:ext>
            </a:extLst>
          </p:cNvPr>
          <p:cNvSpPr/>
          <p:nvPr/>
        </p:nvSpPr>
        <p:spPr>
          <a:xfrm>
            <a:off x="9065402" y="5848574"/>
            <a:ext cx="2728333" cy="31855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ProviderCR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7B0773-7CF1-44B9-B716-5D70FD1F7DF3}"/>
              </a:ext>
            </a:extLst>
          </p:cNvPr>
          <p:cNvSpPr/>
          <p:nvPr/>
        </p:nvSpPr>
        <p:spPr>
          <a:xfrm>
            <a:off x="5536674" y="3576719"/>
            <a:ext cx="2728333" cy="1514864"/>
          </a:xfrm>
          <a:prstGeom prst="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</a:rPr>
              <a:t>otmDomain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9D27AA-E484-4850-8BBC-516F530EC1D6}"/>
              </a:ext>
            </a:extLst>
          </p:cNvPr>
          <p:cNvSpPr/>
          <p:nvPr/>
        </p:nvSpPr>
        <p:spPr>
          <a:xfrm>
            <a:off x="5536674" y="3910601"/>
            <a:ext cx="2728333" cy="313448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getProviderDomains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782C2042-F360-4155-9366-F994E3B4AB32}"/>
              </a:ext>
            </a:extLst>
          </p:cNvPr>
          <p:cNvCxnSpPr>
            <a:cxnSpLocks/>
            <a:stCxn id="37" idx="1"/>
            <a:endCxn id="63" idx="3"/>
          </p:cNvCxnSpPr>
          <p:nvPr/>
        </p:nvCxnSpPr>
        <p:spPr>
          <a:xfrm rot="10800000">
            <a:off x="8265008" y="4067326"/>
            <a:ext cx="800395" cy="215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AA50438-28D8-441F-A8BD-D86650ECB7DC}"/>
              </a:ext>
            </a:extLst>
          </p:cNvPr>
          <p:cNvSpPr/>
          <p:nvPr/>
        </p:nvSpPr>
        <p:spPr>
          <a:xfrm>
            <a:off x="9047657" y="4409628"/>
            <a:ext cx="2728333" cy="31855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DomainProviderFR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DB2E5CB-D159-42D9-8DB9-300A3821D143}"/>
              </a:ext>
            </a:extLst>
          </p:cNvPr>
          <p:cNvCxnSpPr>
            <a:cxnSpLocks/>
            <a:stCxn id="70" idx="2"/>
            <a:endCxn id="47" idx="0"/>
          </p:cNvCxnSpPr>
          <p:nvPr/>
        </p:nvCxnSpPr>
        <p:spPr>
          <a:xfrm>
            <a:off x="10411824" y="4728185"/>
            <a:ext cx="17745" cy="7247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7C1AED5-12B4-4FDB-91FE-6CD254EF709D}"/>
              </a:ext>
            </a:extLst>
          </p:cNvPr>
          <p:cNvSpPr/>
          <p:nvPr/>
        </p:nvSpPr>
        <p:spPr>
          <a:xfrm>
            <a:off x="5536674" y="4262299"/>
            <a:ext cx="2728333" cy="313448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getProvidersMap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BF1C88B3-2534-48DB-8AFD-2C5301F45CEA}"/>
              </a:ext>
            </a:extLst>
          </p:cNvPr>
          <p:cNvCxnSpPr>
            <a:cxnSpLocks/>
            <a:stCxn id="70" idx="1"/>
            <a:endCxn id="79" idx="3"/>
          </p:cNvCxnSpPr>
          <p:nvPr/>
        </p:nvCxnSpPr>
        <p:spPr>
          <a:xfrm rot="10800000">
            <a:off x="8265007" y="4419023"/>
            <a:ext cx="782650" cy="1498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AFFD6CEC-EDD1-4365-A5BD-96DEB2334CB3}"/>
              </a:ext>
            </a:extLst>
          </p:cNvPr>
          <p:cNvCxnSpPr>
            <a:cxnSpLocks/>
            <a:stCxn id="70" idx="3"/>
            <a:endCxn id="47" idx="3"/>
          </p:cNvCxnSpPr>
          <p:nvPr/>
        </p:nvCxnSpPr>
        <p:spPr>
          <a:xfrm>
            <a:off x="11775990" y="4568907"/>
            <a:ext cx="17745" cy="1043267"/>
          </a:xfrm>
          <a:prstGeom prst="curvedConnector3">
            <a:avLst>
              <a:gd name="adj1" fmla="val 1388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A477DA4-4547-43D6-A9F0-DDA9687D16DA}"/>
              </a:ext>
            </a:extLst>
          </p:cNvPr>
          <p:cNvSpPr txBox="1"/>
          <p:nvPr/>
        </p:nvSpPr>
        <p:spPr>
          <a:xfrm>
            <a:off x="10411823" y="4952669"/>
            <a:ext cx="1731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Library + member list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C24247-4E0D-44AC-9E48-BAB45229E03B}"/>
              </a:ext>
            </a:extLst>
          </p:cNvPr>
          <p:cNvCxnSpPr>
            <a:cxnSpLocks/>
            <a:stCxn id="64" idx="0"/>
            <a:endCxn id="6" idx="2"/>
          </p:cNvCxnSpPr>
          <p:nvPr/>
        </p:nvCxnSpPr>
        <p:spPr>
          <a:xfrm flipV="1">
            <a:off x="6900841" y="3392451"/>
            <a:ext cx="40790" cy="1842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6E2A489-1239-4D1F-B80F-A378C8E597E5}"/>
              </a:ext>
            </a:extLst>
          </p:cNvPr>
          <p:cNvSpPr/>
          <p:nvPr/>
        </p:nvSpPr>
        <p:spPr>
          <a:xfrm>
            <a:off x="5536673" y="5293617"/>
            <a:ext cx="2728333" cy="318557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OTM Model Manager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66012C3-34CA-4498-A9C1-1CBBDC34B676}"/>
              </a:ext>
            </a:extLst>
          </p:cNvPr>
          <p:cNvCxnSpPr>
            <a:cxnSpLocks/>
            <a:stCxn id="97" idx="0"/>
            <a:endCxn id="64" idx="2"/>
          </p:cNvCxnSpPr>
          <p:nvPr/>
        </p:nvCxnSpPr>
        <p:spPr>
          <a:xfrm flipV="1">
            <a:off x="6900840" y="5091583"/>
            <a:ext cx="1" cy="2020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686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3F70-0057-40AC-A04D-2AAF5A0A38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Cookbook</a:t>
            </a:r>
            <a:br>
              <a:rPr lang="en-US" dirty="0"/>
            </a:br>
            <a:r>
              <a:rPr lang="en-US" dirty="0"/>
              <a:t>Adding to Launcher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05B2-3832-46F2-B693-FA8699EF5E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DONE - hook up to the launcher</a:t>
            </a:r>
          </a:p>
          <a:p>
            <a:r>
              <a:rPr lang="en-US" dirty="0"/>
              <a:t>// 1. Create *</a:t>
            </a:r>
            <a:r>
              <a:rPr lang="en-US" dirty="0" err="1"/>
              <a:t>ApplicationProvider</a:t>
            </a:r>
            <a:r>
              <a:rPr lang="en-US" dirty="0"/>
              <a:t> class</a:t>
            </a:r>
          </a:p>
          <a:p>
            <a:r>
              <a:rPr lang="en-US" dirty="0"/>
              <a:t>// 1a. Create Images class for icon</a:t>
            </a:r>
          </a:p>
          <a:p>
            <a:r>
              <a:rPr lang="en-US" dirty="0"/>
              <a:t>// 2. Create resources/META-INF file</a:t>
            </a:r>
          </a:p>
          <a:p>
            <a:r>
              <a:rPr lang="en-US" dirty="0"/>
              <a:t>// 3. Add dependency to launcher pom.xml</a:t>
            </a:r>
          </a:p>
          <a:p>
            <a:r>
              <a:rPr lang="en-US" dirty="0"/>
              <a:t>// 3a. </a:t>
            </a:r>
            <a:r>
              <a:rPr lang="en-US" dirty="0" err="1"/>
              <a:t>artifactId</a:t>
            </a:r>
            <a:r>
              <a:rPr lang="en-US" dirty="0"/>
              <a:t> and version from its POM</a:t>
            </a:r>
          </a:p>
          <a:p>
            <a:r>
              <a:rPr lang="en-US" u="sng" dirty="0"/>
              <a:t>// *** </a:t>
            </a:r>
            <a:r>
              <a:rPr lang="en-US" b="1" u="sng" dirty="0"/>
              <a:t>FIXME - this is wrong for </a:t>
            </a:r>
            <a:r>
              <a:rPr lang="en-US" b="1" u="sng" dirty="0" err="1"/>
              <a:t>repoViewer</a:t>
            </a:r>
            <a:r>
              <a:rPr lang="en-US" b="1" u="sng" dirty="0"/>
              <a:t>, project setup is wrong.</a:t>
            </a:r>
          </a:p>
          <a:p>
            <a:r>
              <a:rPr lang="en-US" dirty="0"/>
              <a:t>// 4. Add application display name to /ota2-</a:t>
            </a:r>
            <a:r>
              <a:rPr lang="en-US" u="sng" dirty="0"/>
              <a:t>app-launcher/</a:t>
            </a:r>
            <a:r>
              <a:rPr lang="en-US" u="sng" dirty="0" err="1"/>
              <a:t>src</a:t>
            </a:r>
            <a:r>
              <a:rPr lang="en-US" u="sng" dirty="0"/>
              <a:t>/main/resources/ota2-app-launcher.properties</a:t>
            </a:r>
          </a:p>
          <a:p>
            <a:r>
              <a:rPr lang="en-US" dirty="0"/>
              <a:t>//</a:t>
            </a:r>
          </a:p>
          <a:p>
            <a:r>
              <a:rPr lang="en-US" dirty="0"/>
              <a:t>// DONE - Implement (extend) </a:t>
            </a:r>
            <a:r>
              <a:rPr lang="en-US" dirty="0" err="1"/>
              <a:t>AbstractMainWindowController</a:t>
            </a:r>
            <a:endParaRPr lang="en-US" dirty="0"/>
          </a:p>
          <a:p>
            <a:r>
              <a:rPr lang="en-US" dirty="0"/>
              <a:t>// Requires </a:t>
            </a:r>
            <a:r>
              <a:rPr lang="en-US" dirty="0" err="1"/>
              <a:t>setStatusMessage</a:t>
            </a:r>
            <a:r>
              <a:rPr lang="en-US" dirty="0"/>
              <a:t>(), </a:t>
            </a:r>
            <a:r>
              <a:rPr lang="en-US" u="sng" dirty="0"/>
              <a:t>xxx() methods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5A6B7-3163-418D-B3B6-D78AA0BE85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u="sng" dirty="0"/>
              <a:t>// </a:t>
            </a:r>
            <a:r>
              <a:rPr lang="en-US" b="1" u="sng" dirty="0"/>
              <a:t>TODO - preferences (improve as </a:t>
            </a:r>
            <a:r>
              <a:rPr lang="en-US" b="1" u="sng" dirty="0" err="1"/>
              <a:t>i</a:t>
            </a:r>
            <a:r>
              <a:rPr lang="en-US" b="1" u="sng" dirty="0"/>
              <a:t> use it)</a:t>
            </a:r>
          </a:p>
          <a:p>
            <a:r>
              <a:rPr lang="en-US" dirty="0"/>
              <a:t>// Uses java beans to read/write to file</a:t>
            </a:r>
          </a:p>
          <a:p>
            <a:r>
              <a:rPr lang="en-US" dirty="0"/>
              <a:t>// 1. Abstract User Settings class (application common)</a:t>
            </a:r>
          </a:p>
          <a:p>
            <a:r>
              <a:rPr lang="en-US" dirty="0"/>
              <a:t>// 1a. Add fields, getters, setters for </a:t>
            </a:r>
            <a:r>
              <a:rPr lang="en-US" u="sng" dirty="0"/>
              <a:t>app specific preferences</a:t>
            </a:r>
          </a:p>
          <a:p>
            <a:r>
              <a:rPr lang="en-US" dirty="0"/>
              <a:t>// 2. Add load to main controller initialize</a:t>
            </a:r>
          </a:p>
          <a:p>
            <a:endParaRPr lang="en-US" dirty="0"/>
          </a:p>
          <a:p>
            <a:r>
              <a:rPr lang="en-US" dirty="0"/>
              <a:t>// DONE - </a:t>
            </a:r>
            <a:r>
              <a:rPr lang="en-US" dirty="0" err="1"/>
              <a:t>AbstractOtmApplication</a:t>
            </a:r>
            <a:r>
              <a:rPr lang="en-US" dirty="0"/>
              <a:t> -</a:t>
            </a:r>
          </a:p>
          <a:p>
            <a:r>
              <a:rPr lang="en-US" dirty="0"/>
              <a:t>// DONE - </a:t>
            </a:r>
            <a:r>
              <a:rPr lang="en-US" dirty="0" err="1"/>
              <a:t>AbstractMainWindowController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1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DEX Application Architecture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FC132968-285E-41A9-9604-5ACAED01B3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Actions</a:t>
            </a:r>
          </a:p>
          <a:p>
            <a:pPr lvl="1"/>
            <a:r>
              <a:rPr lang="en-US" dirty="0"/>
              <a:t>user initiated, model changing behavior</a:t>
            </a:r>
          </a:p>
          <a:p>
            <a:r>
              <a:rPr lang="en-US" dirty="0"/>
              <a:t>Controllers</a:t>
            </a:r>
          </a:p>
          <a:p>
            <a:pPr lvl="1"/>
            <a:r>
              <a:rPr lang="en-US" dirty="0"/>
              <a:t>Interaction with FX widgets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All inter-module communication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Facades for the OTM “TL” model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Background processes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328A96-23B8-4169-8822-D66F746D9C21}"/>
              </a:ext>
            </a:extLst>
          </p:cNvPr>
          <p:cNvGrpSpPr/>
          <p:nvPr/>
        </p:nvGrpSpPr>
        <p:grpSpPr>
          <a:xfrm>
            <a:off x="8611773" y="1066374"/>
            <a:ext cx="3335130" cy="1188444"/>
            <a:chOff x="8239388" y="4151734"/>
            <a:chExt cx="3335130" cy="118844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42E3C0E-548F-4109-9B60-5C5643F5BBD3}"/>
                </a:ext>
              </a:extLst>
            </p:cNvPr>
            <p:cNvSpPr/>
            <p:nvPr/>
          </p:nvSpPr>
          <p:spPr>
            <a:xfrm>
              <a:off x="8239388" y="4151734"/>
              <a:ext cx="3335130" cy="11884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Dex.actions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D8B0303-9433-45AE-AF63-4D120DA1A040}"/>
                </a:ext>
              </a:extLst>
            </p:cNvPr>
            <p:cNvSpPr/>
            <p:nvPr/>
          </p:nvSpPr>
          <p:spPr>
            <a:xfrm>
              <a:off x="10055060" y="4322821"/>
              <a:ext cx="1348034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Action &lt;T&gt;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1120E3A-BC66-4717-9235-B24FE284261E}"/>
                </a:ext>
              </a:extLst>
            </p:cNvPr>
            <p:cNvSpPr/>
            <p:nvPr/>
          </p:nvSpPr>
          <p:spPr>
            <a:xfrm>
              <a:off x="8326422" y="4322821"/>
              <a:ext cx="1564460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Action Manager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5FFBF2-2961-40B9-80F9-47A2BC5E4972}"/>
              </a:ext>
            </a:extLst>
          </p:cNvPr>
          <p:cNvGrpSpPr/>
          <p:nvPr/>
        </p:nvGrpSpPr>
        <p:grpSpPr>
          <a:xfrm>
            <a:off x="8611773" y="2362504"/>
            <a:ext cx="3335130" cy="1855050"/>
            <a:chOff x="2607087" y="1635335"/>
            <a:chExt cx="3335130" cy="185505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280517E-FCFB-47FA-8203-8E39F40C8DA9}"/>
                </a:ext>
              </a:extLst>
            </p:cNvPr>
            <p:cNvSpPr/>
            <p:nvPr/>
          </p:nvSpPr>
          <p:spPr>
            <a:xfrm>
              <a:off x="2607087" y="1635335"/>
              <a:ext cx="3335130" cy="18550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Dex.events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D981F5-1150-45BA-BFF1-F48CD4B4D456}"/>
                </a:ext>
              </a:extLst>
            </p:cNvPr>
            <p:cNvSpPr/>
            <p:nvPr/>
          </p:nvSpPr>
          <p:spPr>
            <a:xfrm>
              <a:off x="4397602" y="2395452"/>
              <a:ext cx="1348823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err="1">
                  <a:solidFill>
                    <a:schemeClr val="tx1"/>
                  </a:solidFill>
                </a:rPr>
                <a:t>DexEvent</a:t>
              </a:r>
              <a:endParaRPr 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AD3F88C-0BD8-49A9-BD5C-D7FBEBDEEE15}"/>
                </a:ext>
              </a:extLst>
            </p:cNvPr>
            <p:cNvSpPr/>
            <p:nvPr/>
          </p:nvSpPr>
          <p:spPr>
            <a:xfrm>
              <a:off x="4397602" y="1759143"/>
              <a:ext cx="1348823" cy="429851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FX Event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0DF2C8C-A79B-49DB-9387-27FA3BB0921D}"/>
                </a:ext>
              </a:extLst>
            </p:cNvPr>
            <p:cNvCxnSpPr>
              <a:cxnSpLocks/>
              <a:stCxn id="59" idx="0"/>
              <a:endCxn id="61" idx="2"/>
            </p:cNvCxnSpPr>
            <p:nvPr/>
          </p:nvCxnSpPr>
          <p:spPr>
            <a:xfrm flipV="1">
              <a:off x="5072014" y="2188994"/>
              <a:ext cx="0" cy="206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77FA1BC-DFD6-4633-96D0-D7D4FEC55E7F}"/>
                </a:ext>
              </a:extLst>
            </p:cNvPr>
            <p:cNvSpPr/>
            <p:nvPr/>
          </p:nvSpPr>
          <p:spPr>
            <a:xfrm>
              <a:off x="2823327" y="2395452"/>
              <a:ext cx="1348823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Dex</a:t>
              </a:r>
              <a:r>
                <a:rPr lang="en-US" sz="1600" dirty="0">
                  <a:solidFill>
                    <a:schemeClr val="tx1"/>
                  </a:solidFill>
                </a:rPr>
                <a:t> Event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Dispatcher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7E39D1D-363F-4B5A-8C1D-2C03BC5DFC97}"/>
                </a:ext>
              </a:extLst>
            </p:cNvPr>
            <p:cNvSpPr/>
            <p:nvPr/>
          </p:nvSpPr>
          <p:spPr>
            <a:xfrm>
              <a:off x="2823327" y="1759143"/>
              <a:ext cx="1348823" cy="429851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FX Event</a:t>
              </a:r>
              <a:br>
                <a:rPr lang="en-US" sz="1600" i="1" dirty="0">
                  <a:solidFill>
                    <a:schemeClr val="tx1"/>
                  </a:solidFill>
                </a:rPr>
              </a:br>
              <a:r>
                <a:rPr lang="en-US" sz="1600" i="1" dirty="0">
                  <a:solidFill>
                    <a:schemeClr val="tx1"/>
                  </a:solidFill>
                </a:rPr>
                <a:t>Dispatcher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FB0CB53-FA8D-4221-A94F-CC1D18782C6A}"/>
                </a:ext>
              </a:extLst>
            </p:cNvPr>
            <p:cNvCxnSpPr>
              <a:cxnSpLocks/>
              <a:stCxn id="67" idx="0"/>
              <a:endCxn id="69" idx="2"/>
            </p:cNvCxnSpPr>
            <p:nvPr/>
          </p:nvCxnSpPr>
          <p:spPr>
            <a:xfrm flipV="1">
              <a:off x="3497739" y="2188994"/>
              <a:ext cx="0" cy="206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C5D6171-2E52-45B4-96C5-2B1A41867CFE}"/>
              </a:ext>
            </a:extLst>
          </p:cNvPr>
          <p:cNvGrpSpPr/>
          <p:nvPr/>
        </p:nvGrpSpPr>
        <p:grpSpPr>
          <a:xfrm>
            <a:off x="5340243" y="5075246"/>
            <a:ext cx="3109249" cy="1641248"/>
            <a:chOff x="4883085" y="4355184"/>
            <a:chExt cx="3109249" cy="164124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B1494E5-4880-462F-8F1C-702CE32AFE7B}"/>
                </a:ext>
              </a:extLst>
            </p:cNvPr>
            <p:cNvSpPr/>
            <p:nvPr/>
          </p:nvSpPr>
          <p:spPr>
            <a:xfrm>
              <a:off x="4883085" y="4355184"/>
              <a:ext cx="3109249" cy="16412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Dex.tasks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A1D92E5-6454-4480-90D3-41CA37D44CE6}"/>
                </a:ext>
              </a:extLst>
            </p:cNvPr>
            <p:cNvSpPr/>
            <p:nvPr/>
          </p:nvSpPr>
          <p:spPr>
            <a:xfrm>
              <a:off x="6511790" y="4466497"/>
              <a:ext cx="1348823" cy="454895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Task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D30B6E3-06F4-41DD-98C2-3B6556BD6C9F}"/>
                </a:ext>
              </a:extLst>
            </p:cNvPr>
            <p:cNvSpPr/>
            <p:nvPr/>
          </p:nvSpPr>
          <p:spPr>
            <a:xfrm>
              <a:off x="5004643" y="4599424"/>
              <a:ext cx="1348823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Task Result Handler (I)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FE7E224-5AB3-4E81-9516-7D68E0E55DEE}"/>
                </a:ext>
              </a:extLst>
            </p:cNvPr>
            <p:cNvSpPr/>
            <p:nvPr/>
          </p:nvSpPr>
          <p:spPr>
            <a:xfrm>
              <a:off x="6511790" y="4920458"/>
              <a:ext cx="1348823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Task</a:t>
              </a:r>
              <a:r>
                <a:rPr lang="en-US" sz="1600" i="1" dirty="0">
                  <a:solidFill>
                    <a:schemeClr val="tx1"/>
                  </a:solidFill>
                </a:rPr>
                <a:t> Base &lt;T&gt;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7403B1E-C86C-40F4-BA1C-D4A127ABEF1F}"/>
              </a:ext>
            </a:extLst>
          </p:cNvPr>
          <p:cNvGrpSpPr/>
          <p:nvPr/>
        </p:nvGrpSpPr>
        <p:grpSpPr>
          <a:xfrm>
            <a:off x="6924566" y="2586483"/>
            <a:ext cx="1524926" cy="2337210"/>
            <a:chOff x="9097777" y="3512842"/>
            <a:chExt cx="1524926" cy="233721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79DFD7A-017B-44B6-8C37-5EC6C6B07753}"/>
                </a:ext>
              </a:extLst>
            </p:cNvPr>
            <p:cNvSpPr/>
            <p:nvPr/>
          </p:nvSpPr>
          <p:spPr>
            <a:xfrm>
              <a:off x="9097777" y="3512842"/>
              <a:ext cx="1524926" cy="2337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C487D3-2D7E-4588-B66F-5F3AF5B8E525}"/>
                </a:ext>
              </a:extLst>
            </p:cNvPr>
            <p:cNvSpPr/>
            <p:nvPr/>
          </p:nvSpPr>
          <p:spPr>
            <a:xfrm>
              <a:off x="9199572" y="4776793"/>
              <a:ext cx="1348823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Model Manager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6D637A7-C3B4-4F80-AFC2-F086955BE98F}"/>
                </a:ext>
              </a:extLst>
            </p:cNvPr>
            <p:cNvSpPr/>
            <p:nvPr/>
          </p:nvSpPr>
          <p:spPr>
            <a:xfrm>
              <a:off x="9199572" y="4078025"/>
              <a:ext cx="1348823" cy="51022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Otm</a:t>
              </a:r>
              <a:r>
                <a:rPr lang="en-US" sz="1600" dirty="0">
                  <a:solidFill>
                    <a:schemeClr val="tx1"/>
                  </a:solidFill>
                </a:rPr>
                <a:t> Model Element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171676F-3D88-4844-9782-ACDCFBB82C70}"/>
                </a:ext>
              </a:extLst>
            </p:cNvPr>
            <p:cNvSpPr/>
            <p:nvPr/>
          </p:nvSpPr>
          <p:spPr>
            <a:xfrm>
              <a:off x="9199572" y="3633663"/>
              <a:ext cx="1348823" cy="44956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err="1">
                  <a:solidFill>
                    <a:schemeClr val="tx1"/>
                  </a:solidFill>
                </a:rPr>
                <a:t>OtmObject</a:t>
              </a:r>
              <a:r>
                <a:rPr lang="en-US" sz="1600" i="1" dirty="0">
                  <a:solidFill>
                    <a:schemeClr val="tx1"/>
                  </a:solidFill>
                </a:rPr>
                <a:t> (I)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D323BF7-821E-40F3-BDCC-7652813B6538}"/>
              </a:ext>
            </a:extLst>
          </p:cNvPr>
          <p:cNvGrpSpPr/>
          <p:nvPr/>
        </p:nvGrpSpPr>
        <p:grpSpPr>
          <a:xfrm>
            <a:off x="8611774" y="4325241"/>
            <a:ext cx="3335129" cy="2403835"/>
            <a:chOff x="647519" y="3723588"/>
            <a:chExt cx="3335129" cy="240383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D055D1F-ED55-4236-B2EA-B2F25492ABEF}"/>
                </a:ext>
              </a:extLst>
            </p:cNvPr>
            <p:cNvSpPr/>
            <p:nvPr/>
          </p:nvSpPr>
          <p:spPr>
            <a:xfrm>
              <a:off x="647519" y="3723588"/>
              <a:ext cx="3335129" cy="24038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Dex.controllers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772156-29EB-4EA7-B296-8973CEEE3635}"/>
                </a:ext>
              </a:extLst>
            </p:cNvPr>
            <p:cNvSpPr/>
            <p:nvPr/>
          </p:nvSpPr>
          <p:spPr>
            <a:xfrm>
              <a:off x="2391083" y="4428419"/>
              <a:ext cx="1348823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Included Controller &lt;T&gt;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1C7C1F3-7192-4B1F-A3AC-44E15F22BEFB}"/>
                </a:ext>
              </a:extLst>
            </p:cNvPr>
            <p:cNvSpPr/>
            <p:nvPr/>
          </p:nvSpPr>
          <p:spPr>
            <a:xfrm>
              <a:off x="2391083" y="3873263"/>
              <a:ext cx="1348823" cy="389101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err="1">
                  <a:solidFill>
                    <a:schemeClr val="tx1"/>
                  </a:solidFill>
                </a:rPr>
                <a:t>Dex</a:t>
              </a:r>
              <a:r>
                <a:rPr lang="en-US" sz="1600" i="1" dirty="0">
                  <a:solidFill>
                    <a:schemeClr val="tx1"/>
                  </a:solidFill>
                </a:rPr>
                <a:t> Controller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3F3F43C-23AC-43C7-AFB4-B647169141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7551" y="4262364"/>
              <a:ext cx="0" cy="16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B0FBB77-6687-4378-9B88-10EF181682AD}"/>
                </a:ext>
              </a:extLst>
            </p:cNvPr>
            <p:cNvSpPr/>
            <p:nvPr/>
          </p:nvSpPr>
          <p:spPr>
            <a:xfrm>
              <a:off x="2391083" y="5103520"/>
              <a:ext cx="1348823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* View Controller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11E6C51-0BB5-4D74-BE22-A46D680448DA}"/>
                </a:ext>
              </a:extLst>
            </p:cNvPr>
            <p:cNvSpPr/>
            <p:nvPr/>
          </p:nvSpPr>
          <p:spPr>
            <a:xfrm>
              <a:off x="811971" y="4085597"/>
              <a:ext cx="1348823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err="1">
                  <a:solidFill>
                    <a:schemeClr val="tx1"/>
                  </a:solidFill>
                </a:rPr>
                <a:t>DexDAO</a:t>
              </a:r>
              <a:r>
                <a:rPr lang="en-US" sz="1600" i="1" dirty="0">
                  <a:solidFill>
                    <a:schemeClr val="tx1"/>
                  </a:solidFill>
                </a:rPr>
                <a:t> &lt;T&gt;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C3C9326-A5D6-49F8-84A2-54FAA17BB482}"/>
                </a:ext>
              </a:extLst>
            </p:cNvPr>
            <p:cNvSpPr/>
            <p:nvPr/>
          </p:nvSpPr>
          <p:spPr>
            <a:xfrm>
              <a:off x="811971" y="4822527"/>
              <a:ext cx="1348823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err="1">
                  <a:solidFill>
                    <a:schemeClr val="tx1"/>
                  </a:solidFill>
                </a:rPr>
                <a:t>RowFactory</a:t>
              </a:r>
              <a:r>
                <a:rPr lang="en-US" sz="1600" i="1" dirty="0">
                  <a:solidFill>
                    <a:schemeClr val="tx1"/>
                  </a:solidFill>
                </a:rPr>
                <a:t> &lt;T&gt;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553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6F848A-1CEA-440F-B9DE-1E0C7C6E72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Actions</a:t>
            </a:r>
          </a:p>
        </p:txBody>
      </p:sp>
      <p:graphicFrame>
        <p:nvGraphicFramePr>
          <p:cNvPr id="50" name="Content Placeholder 5">
            <a:extLst>
              <a:ext uri="{FF2B5EF4-FFF2-40B4-BE49-F238E27FC236}">
                <a16:creationId xmlns:a16="http://schemas.microsoft.com/office/drawing/2014/main" id="{F0576984-83C0-4A26-A22A-4E6DD20AD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447520"/>
              </p:ext>
            </p:extLst>
          </p:nvPr>
        </p:nvGraphicFramePr>
        <p:xfrm>
          <a:off x="838200" y="1825625"/>
          <a:ext cx="855700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CAFA132-D86A-4689-A546-0831081DFB34}"/>
              </a:ext>
            </a:extLst>
          </p:cNvPr>
          <p:cNvSpPr/>
          <p:nvPr/>
        </p:nvSpPr>
        <p:spPr>
          <a:xfrm>
            <a:off x="9834342" y="436459"/>
            <a:ext cx="1348034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Action (I) &lt;T&gt;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F7F59-542F-4C70-81A2-84AADDF2569D}"/>
              </a:ext>
            </a:extLst>
          </p:cNvPr>
          <p:cNvSpPr/>
          <p:nvPr/>
        </p:nvSpPr>
        <p:spPr>
          <a:xfrm>
            <a:off x="9834342" y="1323782"/>
            <a:ext cx="1348034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71C7E0-1A55-46B4-A175-87813698C80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0508359" y="1096335"/>
            <a:ext cx="0" cy="2274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084A698-B72A-4B52-BECE-225023A2A8DA}"/>
              </a:ext>
            </a:extLst>
          </p:cNvPr>
          <p:cNvSpPr/>
          <p:nvPr/>
        </p:nvSpPr>
        <p:spPr>
          <a:xfrm>
            <a:off x="9834342" y="1994891"/>
            <a:ext cx="1348034" cy="1329024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doIt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getSubject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isAllowed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isEnabled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isValid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undo()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098C48-A6DA-4786-9A40-33983FA20C4C}"/>
              </a:ext>
            </a:extLst>
          </p:cNvPr>
          <p:cNvSpPr/>
          <p:nvPr/>
        </p:nvSpPr>
        <p:spPr>
          <a:xfrm>
            <a:off x="9617757" y="365125"/>
            <a:ext cx="1736043" cy="3304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Dex.actions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482437-7883-4B42-855B-25D855276F5A}"/>
              </a:ext>
            </a:extLst>
          </p:cNvPr>
          <p:cNvGrpSpPr/>
          <p:nvPr/>
        </p:nvGrpSpPr>
        <p:grpSpPr>
          <a:xfrm>
            <a:off x="7350638" y="4636285"/>
            <a:ext cx="4711528" cy="1584769"/>
            <a:chOff x="7266659" y="4403015"/>
            <a:chExt cx="4711528" cy="158476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CAF3BE-340F-458F-A158-537B6FE56948}"/>
                </a:ext>
              </a:extLst>
            </p:cNvPr>
            <p:cNvSpPr/>
            <p:nvPr/>
          </p:nvSpPr>
          <p:spPr>
            <a:xfrm>
              <a:off x="7266659" y="4403015"/>
              <a:ext cx="4711528" cy="15847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002AB03-C75F-4C84-B2C6-359259850B5F}"/>
                </a:ext>
              </a:extLst>
            </p:cNvPr>
            <p:cNvGrpSpPr/>
            <p:nvPr/>
          </p:nvGrpSpPr>
          <p:grpSpPr>
            <a:xfrm>
              <a:off x="7266659" y="4403015"/>
              <a:ext cx="4711528" cy="1584769"/>
              <a:chOff x="7854038" y="4092592"/>
              <a:chExt cx="4711528" cy="158476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DDBEA44-C8B4-4CF6-BB5D-30A1C49B4177}"/>
                  </a:ext>
                </a:extLst>
              </p:cNvPr>
              <p:cNvSpPr/>
              <p:nvPr/>
            </p:nvSpPr>
            <p:spPr>
              <a:xfrm>
                <a:off x="9054896" y="4462797"/>
                <a:ext cx="2309813" cy="3675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Action Manager Base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1B98B3B-390A-4F2A-AFE3-A3B030DDCBEF}"/>
                  </a:ext>
                </a:extLst>
              </p:cNvPr>
              <p:cNvGrpSpPr/>
              <p:nvPr/>
            </p:nvGrpSpPr>
            <p:grpSpPr>
              <a:xfrm>
                <a:off x="7854038" y="5309817"/>
                <a:ext cx="4711528" cy="367544"/>
                <a:chOff x="7854038" y="5309817"/>
                <a:chExt cx="4711528" cy="36754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38B850E-46C0-4D08-8BC5-71892EE17331}"/>
                    </a:ext>
                  </a:extLst>
                </p:cNvPr>
                <p:cNvSpPr/>
                <p:nvPr/>
              </p:nvSpPr>
              <p:spPr>
                <a:xfrm>
                  <a:off x="11042128" y="5309817"/>
                  <a:ext cx="1523438" cy="36754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Full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F597DF2-FFE5-4DBE-8935-4D24D361E201}"/>
                    </a:ext>
                  </a:extLst>
                </p:cNvPr>
                <p:cNvSpPr/>
                <p:nvPr/>
              </p:nvSpPr>
              <p:spPr>
                <a:xfrm>
                  <a:off x="9443417" y="5309817"/>
                  <a:ext cx="1523438" cy="36754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Minor Version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3443AE4-A77D-419A-BE1B-FC349FF164E4}"/>
                    </a:ext>
                  </a:extLst>
                </p:cNvPr>
                <p:cNvSpPr/>
                <p:nvPr/>
              </p:nvSpPr>
              <p:spPr>
                <a:xfrm>
                  <a:off x="7854038" y="5309817"/>
                  <a:ext cx="1523438" cy="36754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Read Only</a:t>
                  </a:r>
                </a:p>
              </p:txBody>
            </p:sp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BA1A23A-3DF0-405F-9EC5-C3CD63B57469}"/>
                  </a:ext>
                </a:extLst>
              </p:cNvPr>
              <p:cNvCxnSpPr>
                <a:cxnSpLocks/>
                <a:stCxn id="18" idx="0"/>
                <a:endCxn id="17" idx="2"/>
              </p:cNvCxnSpPr>
              <p:nvPr/>
            </p:nvCxnSpPr>
            <p:spPr>
              <a:xfrm flipH="1" flipV="1">
                <a:off x="10209803" y="4830341"/>
                <a:ext cx="1594044" cy="4794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E51DEE3-D8E9-4602-9F09-E5404D20DA14}"/>
                  </a:ext>
                </a:extLst>
              </p:cNvPr>
              <p:cNvCxnSpPr>
                <a:cxnSpLocks/>
                <a:stCxn id="19" idx="0"/>
                <a:endCxn id="17" idx="2"/>
              </p:cNvCxnSpPr>
              <p:nvPr/>
            </p:nvCxnSpPr>
            <p:spPr>
              <a:xfrm flipV="1">
                <a:off x="10205136" y="4830341"/>
                <a:ext cx="4667" cy="4794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1B3E003-3EDF-4F57-A5B6-C64613FE6A36}"/>
                  </a:ext>
                </a:extLst>
              </p:cNvPr>
              <p:cNvCxnSpPr>
                <a:cxnSpLocks/>
                <a:stCxn id="20" idx="0"/>
                <a:endCxn id="17" idx="2"/>
              </p:cNvCxnSpPr>
              <p:nvPr/>
            </p:nvCxnSpPr>
            <p:spPr>
              <a:xfrm flipV="1">
                <a:off x="8615757" y="4830341"/>
                <a:ext cx="1594046" cy="4794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5A6E0D6-8A97-49E8-9DCE-0B09B6A3C0DF}"/>
                  </a:ext>
                </a:extLst>
              </p:cNvPr>
              <p:cNvSpPr/>
              <p:nvPr/>
            </p:nvSpPr>
            <p:spPr>
              <a:xfrm>
                <a:off x="9054896" y="4092592"/>
                <a:ext cx="2309813" cy="3675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Action Manager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282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Actions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436C91-311F-4B48-9A58-392084162E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Actions </a:t>
            </a:r>
            <a:r>
              <a:rPr lang="en-US" u="sng" dirty="0"/>
              <a:t>orchestrate</a:t>
            </a:r>
            <a:r>
              <a:rPr lang="en-US" dirty="0"/>
              <a:t> model changes </a:t>
            </a:r>
          </a:p>
          <a:p>
            <a:pPr lvl="1"/>
            <a:r>
              <a:rPr lang="en-US" dirty="0"/>
              <a:t>Enabled(), Do(), Undo()</a:t>
            </a:r>
          </a:p>
          <a:p>
            <a:pPr lvl="1"/>
            <a:r>
              <a:rPr lang="en-US" dirty="0"/>
              <a:t>Initiated by user via controller</a:t>
            </a:r>
          </a:p>
          <a:p>
            <a:pPr lvl="1"/>
            <a:r>
              <a:rPr lang="en-US" dirty="0"/>
              <a:t>Perform business logic via model</a:t>
            </a:r>
          </a:p>
          <a:p>
            <a:pPr lvl="1"/>
            <a:r>
              <a:rPr lang="en-US" dirty="0"/>
              <a:t>Publish events when complete via controller</a:t>
            </a:r>
          </a:p>
          <a:p>
            <a:r>
              <a:rPr lang="en-US" dirty="0"/>
              <a:t>3 classes of actions</a:t>
            </a:r>
          </a:p>
          <a:p>
            <a:pPr lvl="1"/>
            <a:r>
              <a:rPr lang="en-US" dirty="0"/>
              <a:t>Run – controller explicitly run()s the action</a:t>
            </a:r>
          </a:p>
          <a:p>
            <a:pPr lvl="1"/>
            <a:r>
              <a:rPr lang="en-US" dirty="0"/>
              <a:t>String, Boolean – FX runs  the action</a:t>
            </a:r>
          </a:p>
          <a:p>
            <a:pPr lvl="2"/>
            <a:r>
              <a:rPr lang="en-US" dirty="0"/>
              <a:t>action manager returns FX Property with listener set to specific action instance</a:t>
            </a:r>
          </a:p>
          <a:p>
            <a:r>
              <a:rPr lang="en-US" dirty="0"/>
              <a:t>Each action instance must remember how to undo the action.</a:t>
            </a:r>
          </a:p>
          <a:p>
            <a:r>
              <a:rPr lang="en-US" dirty="0"/>
              <a:t>Controllers do not have logic to know if actions is enabled or applicable. They:</a:t>
            </a:r>
          </a:p>
          <a:p>
            <a:pPr lvl="1"/>
            <a:r>
              <a:rPr lang="en-US" dirty="0"/>
              <a:t>Ask the object for its controlling action manager</a:t>
            </a:r>
          </a:p>
          <a:p>
            <a:pPr lvl="1"/>
            <a:r>
              <a:rPr lang="en-US" dirty="0"/>
              <a:t>Objects use library status to determine which type of action manager to return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35B6D90-C8B2-4B45-A635-42B649EDD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/>
              <a:t>Never</a:t>
            </a:r>
            <a:r>
              <a:rPr lang="en-US" u="sng" dirty="0"/>
              <a:t> construct a new 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Ask object for its manger.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Ask manager if action is enabled.</a:t>
            </a:r>
          </a:p>
          <a:p>
            <a:pPr lvl="2"/>
            <a:r>
              <a:rPr lang="en-US" dirty="0"/>
              <a:t>Or Use Static </a:t>
            </a:r>
            <a:r>
              <a:rPr lang="en-US" dirty="0" err="1"/>
              <a:t>isEnabled</a:t>
            </a:r>
            <a:r>
              <a:rPr lang="en-US" dirty="0"/>
              <a:t>() in each action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ActionManager’s</a:t>
            </a:r>
            <a:r>
              <a:rPr lang="en-US" dirty="0"/>
              <a:t> </a:t>
            </a:r>
            <a:r>
              <a:rPr lang="en-US" i="1" dirty="0"/>
              <a:t>add</a:t>
            </a:r>
            <a:r>
              <a:rPr lang="en-US" dirty="0"/>
              <a:t>() or </a:t>
            </a:r>
            <a:r>
              <a:rPr lang="en-US" i="1" dirty="0"/>
              <a:t>run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Action Manager and Factory checks to see if the action is enabled and suitable for the subject object</a:t>
            </a:r>
          </a:p>
          <a:p>
            <a:r>
              <a:rPr lang="en-US" dirty="0"/>
              <a:t>Action Managers</a:t>
            </a:r>
          </a:p>
          <a:p>
            <a:pPr lvl="1"/>
            <a:r>
              <a:rPr lang="en-US" dirty="0"/>
              <a:t>Uses factory’s </a:t>
            </a:r>
            <a:r>
              <a:rPr lang="en-US" dirty="0" err="1"/>
              <a:t>getAction</a:t>
            </a:r>
            <a:r>
              <a:rPr lang="en-US" dirty="0"/>
              <a:t>() to create specific instances of actions.</a:t>
            </a:r>
          </a:p>
          <a:p>
            <a:pPr lvl="1"/>
            <a:r>
              <a:rPr lang="en-US" dirty="0"/>
              <a:t>Uses factory’s </a:t>
            </a:r>
            <a:r>
              <a:rPr lang="en-US" dirty="0" err="1"/>
              <a:t>getEvent</a:t>
            </a:r>
            <a:r>
              <a:rPr lang="en-US" dirty="0"/>
              <a:t>(</a:t>
            </a:r>
            <a:r>
              <a:rPr lang="en-US" dirty="0" err="1"/>
              <a:t>DexAction</a:t>
            </a:r>
            <a:r>
              <a:rPr lang="en-US" dirty="0"/>
              <a:t>) to create events specific to the action.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DexActions</a:t>
            </a:r>
            <a:r>
              <a:rPr lang="en-US" dirty="0"/>
              <a:t> is Action Factory</a:t>
            </a:r>
          </a:p>
          <a:p>
            <a:pPr lvl="1"/>
            <a:r>
              <a:rPr lang="en-US" dirty="0"/>
              <a:t>Enumerates actions and events</a:t>
            </a:r>
          </a:p>
          <a:p>
            <a:pPr lvl="1"/>
            <a:r>
              <a:rPr lang="en-US" dirty="0"/>
              <a:t>Method for instantiating specific actions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E714E2-1FAB-469A-8733-37DD9A8F4C1A}"/>
              </a:ext>
            </a:extLst>
          </p:cNvPr>
          <p:cNvSpPr/>
          <p:nvPr/>
        </p:nvSpPr>
        <p:spPr>
          <a:xfrm>
            <a:off x="5609731" y="688410"/>
            <a:ext cx="1625335" cy="3140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View Controller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0BA0A2-F95C-4001-BD00-FB40972E17F3}"/>
              </a:ext>
            </a:extLst>
          </p:cNvPr>
          <p:cNvCxnSpPr>
            <a:cxnSpLocks/>
            <a:stCxn id="36" idx="3"/>
            <a:endCxn id="48" idx="1"/>
          </p:cNvCxnSpPr>
          <p:nvPr/>
        </p:nvCxnSpPr>
        <p:spPr>
          <a:xfrm>
            <a:off x="7235066" y="845450"/>
            <a:ext cx="41351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38C7AF5-0125-41C4-9BE7-F70C38F1417D}"/>
              </a:ext>
            </a:extLst>
          </p:cNvPr>
          <p:cNvSpPr/>
          <p:nvPr/>
        </p:nvSpPr>
        <p:spPr>
          <a:xfrm>
            <a:off x="7648581" y="688410"/>
            <a:ext cx="1625335" cy="3140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 Manager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8D154B1-84A9-4F6D-9AA3-5AD5BD20B21F}"/>
              </a:ext>
            </a:extLst>
          </p:cNvPr>
          <p:cNvSpPr/>
          <p:nvPr/>
        </p:nvSpPr>
        <p:spPr>
          <a:xfrm>
            <a:off x="7648581" y="1172988"/>
            <a:ext cx="1625335" cy="3140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Actions (Factory)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08CB232-25A8-484B-8712-E4FB92F65CE3}"/>
              </a:ext>
            </a:extLst>
          </p:cNvPr>
          <p:cNvSpPr/>
          <p:nvPr/>
        </p:nvSpPr>
        <p:spPr>
          <a:xfrm>
            <a:off x="9615731" y="688410"/>
            <a:ext cx="1625335" cy="3140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537E64-8F77-4CD3-9AEC-6BC0F73F7D92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9273916" y="845450"/>
            <a:ext cx="34181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804A6D-1BC1-4D09-B10F-804745D1A084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8461249" y="1002490"/>
            <a:ext cx="0" cy="1704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Action Manager</a:t>
            </a:r>
            <a:br>
              <a:rPr lang="en-US" dirty="0"/>
            </a:br>
            <a:r>
              <a:rPr lang="en-US" dirty="0"/>
              <a:t>Run Action Usage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436C91-311F-4B48-9A58-392084162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003" y="1808334"/>
            <a:ext cx="4733574" cy="4351338"/>
          </a:xfrm>
        </p:spPr>
        <p:txBody>
          <a:bodyPr>
            <a:normAutofit/>
          </a:bodyPr>
          <a:lstStyle/>
          <a:p>
            <a:r>
              <a:rPr lang="en-US" dirty="0"/>
              <a:t>Enabled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9ECD03-56C8-4B08-9CB1-43A8C8A44B89}"/>
              </a:ext>
            </a:extLst>
          </p:cNvPr>
          <p:cNvSpPr/>
          <p:nvPr/>
        </p:nvSpPr>
        <p:spPr>
          <a:xfrm>
            <a:off x="1202102" y="3278043"/>
            <a:ext cx="74398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5A52C"/>
                </a:solidFill>
                <a:latin typeface="Consolas" panose="020B0609020204030204" pitchFamily="49" charset="0"/>
              </a:rPr>
              <a:t>// Controller Row Factory: Runs if menu item on a row is selected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changeAssignedType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OtmTypeUser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.getActionManager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().run(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DexActions.</a:t>
            </a:r>
            <a:r>
              <a:rPr lang="en-US" sz="1400" b="1" i="1" dirty="0" err="1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TYPECHANGE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b="1" i="1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user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b="1" i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C5500-B0D9-4E70-9135-6DC258A3BC95}"/>
              </a:ext>
            </a:extLst>
          </p:cNvPr>
          <p:cNvSpPr/>
          <p:nvPr/>
        </p:nvSpPr>
        <p:spPr>
          <a:xfrm>
            <a:off x="10061952" y="4084491"/>
            <a:ext cx="1744749" cy="263152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Model Manager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C2DA44-1267-4F9E-9697-87B394C603E2}"/>
              </a:ext>
            </a:extLst>
          </p:cNvPr>
          <p:cNvSpPr/>
          <p:nvPr/>
        </p:nvSpPr>
        <p:spPr>
          <a:xfrm>
            <a:off x="10018494" y="3345841"/>
            <a:ext cx="1872052" cy="163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AE7CAF8-90A6-4619-A8B2-FF58A2A9A287}"/>
              </a:ext>
            </a:extLst>
          </p:cNvPr>
          <p:cNvSpPr/>
          <p:nvPr/>
        </p:nvSpPr>
        <p:spPr>
          <a:xfrm>
            <a:off x="10061952" y="3640315"/>
            <a:ext cx="1509694" cy="18760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Library Members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1A5EBA-FE19-42CB-8CF2-511A24D530CC}"/>
              </a:ext>
            </a:extLst>
          </p:cNvPr>
          <p:cNvCxnSpPr>
            <a:cxnSpLocks/>
            <a:stCxn id="63" idx="2"/>
            <a:endCxn id="6" idx="0"/>
          </p:cNvCxnSpPr>
          <p:nvPr/>
        </p:nvCxnSpPr>
        <p:spPr>
          <a:xfrm>
            <a:off x="10816800" y="3827917"/>
            <a:ext cx="117527" cy="2565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62985E2-44B4-4905-9EA4-E2D5BF43655D}"/>
              </a:ext>
            </a:extLst>
          </p:cNvPr>
          <p:cNvSpPr txBox="1"/>
          <p:nvPr/>
        </p:nvSpPr>
        <p:spPr>
          <a:xfrm>
            <a:off x="10406504" y="3820293"/>
            <a:ext cx="946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Get </a:t>
            </a:r>
            <a:r>
              <a:rPr lang="en-US" sz="900" dirty="0" err="1"/>
              <a:t>ActionMgr</a:t>
            </a:r>
            <a:r>
              <a:rPr lang="en-US" sz="9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288B-A480-4338-A16C-2562B59CC118}"/>
              </a:ext>
            </a:extLst>
          </p:cNvPr>
          <p:cNvSpPr/>
          <p:nvPr/>
        </p:nvSpPr>
        <p:spPr>
          <a:xfrm>
            <a:off x="10061952" y="3395537"/>
            <a:ext cx="1509694" cy="18760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OtmObject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4AEA751-6FC4-4F52-9824-0D4F44A27BD2}"/>
              </a:ext>
            </a:extLst>
          </p:cNvPr>
          <p:cNvCxnSpPr>
            <a:cxnSpLocks/>
            <a:stCxn id="78" idx="2"/>
            <a:endCxn id="63" idx="0"/>
          </p:cNvCxnSpPr>
          <p:nvPr/>
        </p:nvCxnSpPr>
        <p:spPr>
          <a:xfrm>
            <a:off x="10816800" y="3583140"/>
            <a:ext cx="0" cy="571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336D977-CE5E-4DA1-B97E-7B9308D60E47}"/>
              </a:ext>
            </a:extLst>
          </p:cNvPr>
          <p:cNvSpPr/>
          <p:nvPr/>
        </p:nvSpPr>
        <p:spPr>
          <a:xfrm>
            <a:off x="10061952" y="4357226"/>
            <a:ext cx="1744749" cy="436192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</a:rPr>
              <a:t>Read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</a:rPr>
              <a:t>Minor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</a:rPr>
              <a:t>Full</a:t>
            </a:r>
          </a:p>
        </p:txBody>
      </p:sp>
      <p:sp>
        <p:nvSpPr>
          <p:cNvPr id="53" name="Callout: Bent Line with Border and Accent Bar 52">
            <a:extLst>
              <a:ext uri="{FF2B5EF4-FFF2-40B4-BE49-F238E27FC236}">
                <a16:creationId xmlns:a16="http://schemas.microsoft.com/office/drawing/2014/main" id="{9BEFE9C9-4985-4B75-A2FB-A46C8A0F4BA9}"/>
              </a:ext>
            </a:extLst>
          </p:cNvPr>
          <p:cNvSpPr/>
          <p:nvPr/>
        </p:nvSpPr>
        <p:spPr>
          <a:xfrm flipH="1">
            <a:off x="10042237" y="2817388"/>
            <a:ext cx="1354533" cy="47685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6242"/>
              <a:gd name="adj6" fmla="val -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Action Manger selected based on  Library and Object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B1C399-F55A-4547-9C35-271CB414CF41}"/>
              </a:ext>
            </a:extLst>
          </p:cNvPr>
          <p:cNvSpPr txBox="1"/>
          <p:nvPr/>
        </p:nvSpPr>
        <p:spPr>
          <a:xfrm>
            <a:off x="1202102" y="2248566"/>
            <a:ext cx="80352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deleteItem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.setDisable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 !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.isEnabled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DexActions.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DELETEPROPERTY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property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 );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5215BA-0BB5-4423-973E-C6C0D4F78D01}"/>
              </a:ext>
            </a:extLst>
          </p:cNvPr>
          <p:cNvSpPr txBox="1"/>
          <p:nvPr/>
        </p:nvSpPr>
        <p:spPr>
          <a:xfrm>
            <a:off x="1202102" y="4799962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modelMgr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.getActionManager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).undo();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3B57E8-6D58-401D-8B56-273C165B8956}"/>
              </a:ext>
            </a:extLst>
          </p:cNvPr>
          <p:cNvSpPr txBox="1"/>
          <p:nvPr/>
        </p:nvSpPr>
        <p:spPr>
          <a:xfrm>
            <a:off x="3386938" y="5817616"/>
            <a:ext cx="6097554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Never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construct a new action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43BEA2-570D-4D01-B4C4-3B7B8D8AC4E9}"/>
              </a:ext>
            </a:extLst>
          </p:cNvPr>
          <p:cNvGrpSpPr/>
          <p:nvPr/>
        </p:nvGrpSpPr>
        <p:grpSpPr>
          <a:xfrm>
            <a:off x="7804195" y="436872"/>
            <a:ext cx="1347688" cy="1423907"/>
            <a:chOff x="6638962" y="3594347"/>
            <a:chExt cx="1952327" cy="206274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9F26795-5E35-4134-9CC3-B5ED87D17F41}"/>
                </a:ext>
              </a:extLst>
            </p:cNvPr>
            <p:cNvSpPr/>
            <p:nvPr/>
          </p:nvSpPr>
          <p:spPr>
            <a:xfrm>
              <a:off x="6638962" y="3594347"/>
              <a:ext cx="1952327" cy="20627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</a:rPr>
                <a:t>Dex.controllers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E714E2-1FAB-469A-8733-37DD9A8F4C1A}"/>
                </a:ext>
              </a:extLst>
            </p:cNvPr>
            <p:cNvSpPr/>
            <p:nvPr/>
          </p:nvSpPr>
          <p:spPr>
            <a:xfrm>
              <a:off x="6802458" y="3677461"/>
              <a:ext cx="1625335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View Controller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45DD89-04AC-43A8-9BD2-9727D43B24E1}"/>
                </a:ext>
              </a:extLst>
            </p:cNvPr>
            <p:cNvSpPr/>
            <p:nvPr/>
          </p:nvSpPr>
          <p:spPr>
            <a:xfrm>
              <a:off x="6802457" y="4337336"/>
              <a:ext cx="1625336" cy="879571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Row Factories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@FXML</a:t>
              </a:r>
            </a:p>
            <a:p>
              <a:pPr lvl="1"/>
              <a:r>
                <a:rPr lang="en-US" sz="800" dirty="0">
                  <a:solidFill>
                    <a:schemeClr val="tx1"/>
                  </a:solidFill>
                </a:rPr>
                <a:t>Menus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lvl="1"/>
              <a:r>
                <a:rPr lang="en-US" sz="900" dirty="0">
                  <a:solidFill>
                    <a:schemeClr val="tx1"/>
                  </a:solidFill>
                </a:rPr>
                <a:t>Buttons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0BA0A2-F95C-4001-BD00-FB40972E17F3}"/>
              </a:ext>
            </a:extLst>
          </p:cNvPr>
          <p:cNvCxnSpPr>
            <a:cxnSpLocks/>
            <a:stCxn id="37" idx="3"/>
            <a:endCxn id="66" idx="1"/>
          </p:cNvCxnSpPr>
          <p:nvPr/>
        </p:nvCxnSpPr>
        <p:spPr>
          <a:xfrm flipV="1">
            <a:off x="9039022" y="1139182"/>
            <a:ext cx="531273" cy="1141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BD1B0-C7D3-4BC2-BCB1-8F3B7DED7E5E}"/>
              </a:ext>
            </a:extLst>
          </p:cNvPr>
          <p:cNvGrpSpPr/>
          <p:nvPr/>
        </p:nvGrpSpPr>
        <p:grpSpPr>
          <a:xfrm>
            <a:off x="9500214" y="322082"/>
            <a:ext cx="2390332" cy="2280811"/>
            <a:chOff x="4966796" y="124905"/>
            <a:chExt cx="3462753" cy="330409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F7DACE7-FEFB-4690-963B-F4E09958AE41}"/>
                </a:ext>
              </a:extLst>
            </p:cNvPr>
            <p:cNvSpPr/>
            <p:nvPr/>
          </p:nvSpPr>
          <p:spPr>
            <a:xfrm>
              <a:off x="4966796" y="124905"/>
              <a:ext cx="3462753" cy="33040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</a:rPr>
                <a:t>Dex.actions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17B9B-20DF-4E8F-8E24-579FC8D547A3}"/>
                </a:ext>
              </a:extLst>
            </p:cNvPr>
            <p:cNvSpPr/>
            <p:nvPr/>
          </p:nvSpPr>
          <p:spPr>
            <a:xfrm>
              <a:off x="6910091" y="196239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solidFill>
                    <a:schemeClr val="tx1"/>
                  </a:solidFill>
                </a:rPr>
                <a:t>Action (I) &lt;T&gt;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BA2EF1-D8D3-4A4D-8986-D11EC6F62C15}"/>
                </a:ext>
              </a:extLst>
            </p:cNvPr>
            <p:cNvSpPr/>
            <p:nvPr/>
          </p:nvSpPr>
          <p:spPr>
            <a:xfrm>
              <a:off x="6910091" y="1083562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solidFill>
                    <a:schemeClr val="tx1"/>
                  </a:solidFill>
                </a:rPr>
                <a:t>*</a:t>
              </a:r>
              <a:r>
                <a:rPr lang="en-US" sz="1050" dirty="0">
                  <a:solidFill>
                    <a:schemeClr val="tx1"/>
                  </a:solidFill>
                </a:rPr>
                <a:t>Action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B57452C-77B3-43A6-9ACC-1875FF71CD86}"/>
                </a:ext>
              </a:extLst>
            </p:cNvPr>
            <p:cNvCxnSpPr>
              <a:cxnSpLocks/>
              <a:stCxn id="42" idx="0"/>
              <a:endCxn id="9" idx="2"/>
            </p:cNvCxnSpPr>
            <p:nvPr/>
          </p:nvCxnSpPr>
          <p:spPr>
            <a:xfrm flipV="1">
              <a:off x="7584108" y="856115"/>
              <a:ext cx="0" cy="22744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CECF74-2A08-45C4-B8AB-EAE45335BF8F}"/>
                </a:ext>
              </a:extLst>
            </p:cNvPr>
            <p:cNvSpPr/>
            <p:nvPr/>
          </p:nvSpPr>
          <p:spPr>
            <a:xfrm>
              <a:off x="6910091" y="1754671"/>
              <a:ext cx="1348034" cy="1329024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doIt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getSubject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isAllowed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isEnabled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isValid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tx1"/>
                  </a:solidFill>
                </a:rPr>
                <a:t>undo()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CDF21F-43B2-4C87-A6B0-A1E0A53D0201}"/>
                </a:ext>
              </a:extLst>
            </p:cNvPr>
            <p:cNvSpPr/>
            <p:nvPr/>
          </p:nvSpPr>
          <p:spPr>
            <a:xfrm>
              <a:off x="5068329" y="178798"/>
              <a:ext cx="1564460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Action Manager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44EF08-D985-4C2E-A0EB-8915FE9C820E}"/>
                </a:ext>
              </a:extLst>
            </p:cNvPr>
            <p:cNvSpPr/>
            <p:nvPr/>
          </p:nvSpPr>
          <p:spPr>
            <a:xfrm>
              <a:off x="5068319" y="843880"/>
              <a:ext cx="1564460" cy="929433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isEnabled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/>
                  </a:solidFill>
                </a:rPr>
                <a:t>Do()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/>
                  </a:solidFill>
                </a:rPr>
                <a:t>Undo()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-- manage queue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70DB5AE-16D8-4AF2-8FAF-E3BD4BCA05DE}"/>
                </a:ext>
              </a:extLst>
            </p:cNvPr>
            <p:cNvCxnSpPr>
              <a:cxnSpLocks/>
              <a:stCxn id="66" idx="3"/>
              <a:endCxn id="42" idx="1"/>
            </p:cNvCxnSpPr>
            <p:nvPr/>
          </p:nvCxnSpPr>
          <p:spPr>
            <a:xfrm>
              <a:off x="6632779" y="1308597"/>
              <a:ext cx="277312" cy="104903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llout: Bent Line with Border and Accent Bar 88">
              <a:extLst>
                <a:ext uri="{FF2B5EF4-FFF2-40B4-BE49-F238E27FC236}">
                  <a16:creationId xmlns:a16="http://schemas.microsoft.com/office/drawing/2014/main" id="{F54F0271-638C-4D98-AB45-B8C55029EDCA}"/>
                </a:ext>
              </a:extLst>
            </p:cNvPr>
            <p:cNvSpPr/>
            <p:nvPr/>
          </p:nvSpPr>
          <p:spPr>
            <a:xfrm flipH="1">
              <a:off x="5029059" y="2035310"/>
              <a:ext cx="1564462" cy="666980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0184"/>
                <a:gd name="adj6" fmla="val -131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Specific action enabled and 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19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Action Manager</a:t>
            </a:r>
            <a:br>
              <a:rPr lang="en-US" dirty="0"/>
            </a:br>
            <a:r>
              <a:rPr lang="en-US" dirty="0"/>
              <a:t>String Action Usage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436C91-311F-4B48-9A58-392084162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5169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String actions use FX String Properties to allow FX widgets to handle all editing</a:t>
            </a:r>
            <a:r>
              <a:rPr lang="en-US" sz="2400" i="1" dirty="0"/>
              <a:t>.</a:t>
            </a:r>
            <a:endParaRPr lang="en-US" sz="2400" dirty="0"/>
          </a:p>
          <a:p>
            <a:r>
              <a:rPr lang="en-US" sz="2400" dirty="0"/>
              <a:t>Model object’s *Property() methods get a FX String property from the action manager.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093E02-3517-4CCD-8DDF-459159C3BBD9}"/>
              </a:ext>
            </a:extLst>
          </p:cNvPr>
          <p:cNvSpPr txBox="1"/>
          <p:nvPr/>
        </p:nvSpPr>
        <p:spPr>
          <a:xfrm>
            <a:off x="5208549" y="4448091"/>
            <a:ext cx="68766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org.opentravel.dex.action.manager.DexActionManagerBase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7A25F0-AFFF-42F9-BAB3-ABCABC788122}"/>
              </a:ext>
            </a:extLst>
          </p:cNvPr>
          <p:cNvGrpSpPr/>
          <p:nvPr/>
        </p:nvGrpSpPr>
        <p:grpSpPr>
          <a:xfrm>
            <a:off x="2475247" y="2552581"/>
            <a:ext cx="9595464" cy="1576111"/>
            <a:chOff x="1312723" y="4966455"/>
            <a:chExt cx="9595464" cy="157611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60161CE-C4E0-470B-B816-1A26F6F7C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2723" y="5237641"/>
              <a:ext cx="9591675" cy="13049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36D875-2F95-42D2-8657-B79211241C0F}"/>
                </a:ext>
              </a:extLst>
            </p:cNvPr>
            <p:cNvSpPr txBox="1"/>
            <p:nvPr/>
          </p:nvSpPr>
          <p:spPr>
            <a:xfrm>
              <a:off x="4031527" y="4966455"/>
              <a:ext cx="68766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 err="1">
                  <a:solidFill>
                    <a:srgbClr val="008080"/>
                  </a:solidFill>
                  <a:latin typeface="Consolas" panose="020B0609020204030204" pitchFamily="49" charset="0"/>
                </a:rPr>
                <a:t>org.opentravel.model.OtmDocHandler</a:t>
              </a:r>
              <a:endParaRPr 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D99CC63-DF23-4F05-A067-ED55C686CDB8}"/>
              </a:ext>
            </a:extLst>
          </p:cNvPr>
          <p:cNvSpPr txBox="1"/>
          <p:nvPr/>
        </p:nvSpPr>
        <p:spPr>
          <a:xfrm>
            <a:off x="482860" y="4499255"/>
            <a:ext cx="39865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i="1" dirty="0"/>
              <a:t>enabled() </a:t>
            </a:r>
            <a:r>
              <a:rPr lang="en-US" sz="2000" dirty="0"/>
              <a:t>Action Manager sets a listener on the FX String Property with the new action to be performed if the string is changed.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Otherwise, a read only property is returned.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8FFDB8-9B01-47C1-9963-401AEF9E1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784" y="4711997"/>
            <a:ext cx="7591425" cy="2019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60101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59219</TotalTime>
  <Words>4114</Words>
  <Application>Microsoft Office PowerPoint</Application>
  <PresentationFormat>Widescreen</PresentationFormat>
  <Paragraphs>881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Arial Nova Cond Light</vt:lpstr>
      <vt:lpstr>Calibri</vt:lpstr>
      <vt:lpstr>Calibri Light</vt:lpstr>
      <vt:lpstr>Consolas</vt:lpstr>
      <vt:lpstr>Gill Sans MT</vt:lpstr>
      <vt:lpstr>Gill Sans Nova</vt:lpstr>
      <vt:lpstr>Wingdings</vt:lpstr>
      <vt:lpstr>Gallery</vt:lpstr>
      <vt:lpstr>Office Theme</vt:lpstr>
      <vt:lpstr>TODO list</vt:lpstr>
      <vt:lpstr>DEX Architecture (OTM-DE on JavaFX) </vt:lpstr>
      <vt:lpstr>Overview</vt:lpstr>
      <vt:lpstr>DEX Application Architecture</vt:lpstr>
      <vt:lpstr>DEX Application Architecture</vt:lpstr>
      <vt:lpstr>Actions</vt:lpstr>
      <vt:lpstr>Actions Design</vt:lpstr>
      <vt:lpstr>Action Manager Run Action Usage</vt:lpstr>
      <vt:lpstr>Action Manager String Action Usage</vt:lpstr>
      <vt:lpstr>Controllers</vt:lpstr>
      <vt:lpstr>Application Controller</vt:lpstr>
      <vt:lpstr>Controllers Design</vt:lpstr>
      <vt:lpstr>Included Controllers</vt:lpstr>
      <vt:lpstr>Repository View Controllers</vt:lpstr>
      <vt:lpstr>Controllers Tree Tables</vt:lpstr>
      <vt:lpstr>Controllers FX Usage</vt:lpstr>
      <vt:lpstr>Cookbook: Building a Pop-up Controller</vt:lpstr>
      <vt:lpstr>Events</vt:lpstr>
      <vt:lpstr>Architecture Events</vt:lpstr>
      <vt:lpstr>Event Architecture Set-up</vt:lpstr>
      <vt:lpstr>Event Architecture Runtime</vt:lpstr>
      <vt:lpstr>Event Architecture Cookbook</vt:lpstr>
      <vt:lpstr>Model</vt:lpstr>
      <vt:lpstr>Model Design</vt:lpstr>
      <vt:lpstr>Model Design  Containers and Libraries</vt:lpstr>
      <vt:lpstr>Model Design  Class Structure</vt:lpstr>
      <vt:lpstr>Model Design  Library Members</vt:lpstr>
      <vt:lpstr>Model Design  Managers</vt:lpstr>
      <vt:lpstr>Model Design Flow of Control Opening a Project or Library</vt:lpstr>
      <vt:lpstr>Model Design JavaFX Properties</vt:lpstr>
      <vt:lpstr>OTM Object Model Children</vt:lpstr>
      <vt:lpstr>OTM Object Model Inherited Properties</vt:lpstr>
      <vt:lpstr>OTM Object Model  Contextual Facets</vt:lpstr>
      <vt:lpstr>Tasks</vt:lpstr>
      <vt:lpstr>Tasks Design</vt:lpstr>
      <vt:lpstr>Tasks Task Base Design</vt:lpstr>
      <vt:lpstr>Tasks Task Design</vt:lpstr>
      <vt:lpstr>Tasks Dex Status Controller</vt:lpstr>
      <vt:lpstr>Tasks Tracking Progress</vt:lpstr>
      <vt:lpstr>Tasks DexFileHandler</vt:lpstr>
      <vt:lpstr>PowerPoint Presentation</vt:lpstr>
      <vt:lpstr>Graphics (under controllers)</vt:lpstr>
      <vt:lpstr>Domain Sprite</vt:lpstr>
      <vt:lpstr>Cookbook Adding to Launcher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Hollander</dc:creator>
  <cp:lastModifiedBy>Dave Hollander</cp:lastModifiedBy>
  <cp:revision>111</cp:revision>
  <cp:lastPrinted>2019-06-18T15:34:05Z</cp:lastPrinted>
  <dcterms:created xsi:type="dcterms:W3CDTF">2019-01-16T17:07:42Z</dcterms:created>
  <dcterms:modified xsi:type="dcterms:W3CDTF">2021-06-17T16:23:38Z</dcterms:modified>
</cp:coreProperties>
</file>