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36DD-3FF7-4519-A3A9-693571B0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8C413-0868-45DD-8C01-30B18133B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934B-DF9A-46B1-84A2-E93574D6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FFE-086D-47E5-8570-6F7E4F7BF1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BC1A-B499-4EC3-AB1B-F105F5CD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F79A6-E305-4BC1-A0AE-786D00CA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2EB5-6E4F-407A-AED0-BAAFAAF4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2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2A06-752D-470C-9A6F-727AA8DE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D1EE6-32B2-4FFF-8A92-793637129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5C45-8914-41E9-8961-09602AA5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FFE-086D-47E5-8570-6F7E4F7BF1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7D42-9E4B-406B-B4F5-C69E2E88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14FF-F41F-436C-BD31-FF409DDA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2EB5-6E4F-407A-AED0-BAAFAAF4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6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854E0-A8D5-4CBE-888D-577D0A97A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87F7E-5BE0-4671-8890-145F0B565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BB2-FA2C-42C9-A787-680DD2FF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FFE-086D-47E5-8570-6F7E4F7BF1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28DDB-CBF6-43CA-8553-77E65FC7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1B6D5-868B-4006-904E-6E2B666C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2EB5-6E4F-407A-AED0-BAAFAAF4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5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F92B-17AB-40B9-B5AD-F4A136CF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448E-A30B-4F99-B438-8799E052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56D42-A695-4FEA-B092-72144A42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FFE-086D-47E5-8570-6F7E4F7BF1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AC65E-A614-476A-B3E8-C0FE3E75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C261-5110-4ABC-9D27-E0E30BB9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2EB5-6E4F-407A-AED0-BAAFAAF4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8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72FB-795F-49C6-84B0-58C1B670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DB8E0-F3CC-4842-A73C-DEB2B3792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297C-C948-4B52-B3BF-52F18F4C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FFE-086D-47E5-8570-6F7E4F7BF1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F856-85CF-4FCE-875D-C412D362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1E81-D228-4BB2-AF9D-4160F1AF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2EB5-6E4F-407A-AED0-BAAFAAF4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B02B-448A-4E91-BB1F-D341CA50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1D0F-4FB4-4954-BE6F-C5A3F880A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B8968-FBE9-4696-9424-544ABC3DD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42C51-4D5D-4C8E-A84C-E904FBAD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FFE-086D-47E5-8570-6F7E4F7BF1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8266-B8CE-4472-8E5E-87EB21F2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FE17A-DDDF-4FC5-9411-667094B3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2EB5-6E4F-407A-AED0-BAAFAAF4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950E-DD01-456D-B559-2EBCEDB1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A3524-86DD-4AEC-8D9B-0AB2767ED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E3C51-67B3-401A-9317-0058AFF0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2C834-F7B4-4E4B-B5AD-87412AC23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69CB7-1736-47A2-9E96-6127BF21A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3B92-6BDC-4E90-BE84-22517D6A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FFE-086D-47E5-8570-6F7E4F7BF1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14903-AC64-4475-B051-D1B5A3BC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D1ECA-B624-49F2-9448-AC13B101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2EB5-6E4F-407A-AED0-BAAFAAF4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1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F987-17C9-475D-877A-D31FCC7D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449B2-A29B-4BEA-9E00-57058EAC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FFE-086D-47E5-8570-6F7E4F7BF1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07C0B-E1F6-4760-9EE7-8D966733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0E3F4-DADA-4DA5-8027-F6B752E3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2EB5-6E4F-407A-AED0-BAAFAAF4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3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4993F-39FD-45EA-8AD0-6B5812E3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FFE-086D-47E5-8570-6F7E4F7BF1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21BE7-1A23-4EC9-8FEE-9F7989FF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7A87-B729-4B82-8DDF-306C72F4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2EB5-6E4F-407A-AED0-BAAFAAF4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1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C398-A32B-437C-8AB9-D566F0DB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B9B5-994B-4A65-8E4C-0478F816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3A458-201D-4479-863E-6E8348ED9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BF681-BA87-461E-AF5C-5F0F2ADD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FFE-086D-47E5-8570-6F7E4F7BF1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1962F-A461-4D33-B0B9-79AC174B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87A0E-469B-4E54-9D8B-C26C1CB6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2EB5-6E4F-407A-AED0-BAAFAAF4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5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FFC4-038B-4694-9F5C-EDA94997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D80FF-968A-4B19-AC11-42EA0BB97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2094-C2EB-4A16-91FD-5C6429715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436BB-8FD1-4039-8F85-1157AA7B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FFE-086D-47E5-8570-6F7E4F7BF1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4C82F-6702-4C4A-BAAC-47955971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6AEC2-C32B-409B-9247-53205379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2EB5-6E4F-407A-AED0-BAAFAAF4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43BFF-242F-4EFB-B720-200D8C6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C5C59-84C1-40B7-9654-C3F596BF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5AD7-37E7-42BD-B280-0EFB3F330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3DFFE-086D-47E5-8570-6F7E4F7BF1E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F452E-127B-4AC7-8F0C-798F4DA9A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9FB5-FDB8-4082-A285-177FDB37E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2EB5-6E4F-407A-AED0-BAAFAAF4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0A99379-F565-4710-9C3B-15D18408C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74" y="4592826"/>
            <a:ext cx="3645949" cy="197868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D0315A-A81D-422D-AC9E-23CFB4035130}"/>
              </a:ext>
            </a:extLst>
          </p:cNvPr>
          <p:cNvSpPr/>
          <p:nvPr/>
        </p:nvSpPr>
        <p:spPr>
          <a:xfrm>
            <a:off x="1284270" y="1690688"/>
            <a:ext cx="7385277" cy="4813629"/>
          </a:xfrm>
          <a:prstGeom prst="roundRect">
            <a:avLst>
              <a:gd name="adj" fmla="val 4302"/>
            </a:avLst>
          </a:prstGeom>
          <a:noFill/>
          <a:ln w="222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000" dirty="0"/>
              <a:t>OTM Repository Server VM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2F24E8-04F7-4955-93C9-40B98EE6A1A5}"/>
              </a:ext>
            </a:extLst>
          </p:cNvPr>
          <p:cNvSpPr/>
          <p:nvPr/>
        </p:nvSpPr>
        <p:spPr>
          <a:xfrm>
            <a:off x="5922733" y="2360770"/>
            <a:ext cx="2518167" cy="2666589"/>
          </a:xfrm>
          <a:prstGeom prst="roundRect">
            <a:avLst>
              <a:gd name="adj" fmla="val 607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ABBA3D-9585-4D5F-B006-A2F82C5C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OTM Repository Architecture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0912B16D-0A99-4256-9362-80C10EC294A1}"/>
              </a:ext>
            </a:extLst>
          </p:cNvPr>
          <p:cNvSpPr/>
          <p:nvPr/>
        </p:nvSpPr>
        <p:spPr>
          <a:xfrm>
            <a:off x="1425047" y="5027359"/>
            <a:ext cx="1053101" cy="8654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SVN Repository Service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4FC6C4-7992-41D4-8108-4555D069BAF7}"/>
              </a:ext>
            </a:extLst>
          </p:cNvPr>
          <p:cNvGrpSpPr/>
          <p:nvPr/>
        </p:nvGrpSpPr>
        <p:grpSpPr>
          <a:xfrm>
            <a:off x="2301876" y="2294127"/>
            <a:ext cx="2389517" cy="1863305"/>
            <a:chOff x="2967141" y="1985013"/>
            <a:chExt cx="2389517" cy="18633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ACC464-D1A7-48E2-9B97-C817279DDC99}"/>
                </a:ext>
              </a:extLst>
            </p:cNvPr>
            <p:cNvSpPr/>
            <p:nvPr/>
          </p:nvSpPr>
          <p:spPr>
            <a:xfrm>
              <a:off x="2967141" y="1985013"/>
              <a:ext cx="2389517" cy="1863305"/>
            </a:xfrm>
            <a:prstGeom prst="roundRect">
              <a:avLst>
                <a:gd name="adj" fmla="val 694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Apache Tomcat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ADD37A-378B-46F1-A0D1-E5932A5130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3" t="26281" r="35006" b="28292"/>
            <a:stretch/>
          </p:blipFill>
          <p:spPr>
            <a:xfrm>
              <a:off x="4649292" y="1985013"/>
              <a:ext cx="707366" cy="52471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E3D35D-73E7-480C-95D8-51E6B21A53AF}"/>
              </a:ext>
            </a:extLst>
          </p:cNvPr>
          <p:cNvSpPr txBox="1"/>
          <p:nvPr/>
        </p:nvSpPr>
        <p:spPr>
          <a:xfrm>
            <a:off x="3021269" y="5894476"/>
            <a:ext cx="99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 System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3BCBF-CBED-4527-95A6-AA6F2C2DB657}"/>
              </a:ext>
            </a:extLst>
          </p:cNvPr>
          <p:cNvGrpSpPr/>
          <p:nvPr/>
        </p:nvGrpSpPr>
        <p:grpSpPr>
          <a:xfrm>
            <a:off x="2537919" y="2881423"/>
            <a:ext cx="1931163" cy="1263660"/>
            <a:chOff x="9641711" y="3892438"/>
            <a:chExt cx="1931163" cy="126366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26C406C-5C22-47A1-9FF4-28BD3F9B9550}"/>
                </a:ext>
              </a:extLst>
            </p:cNvPr>
            <p:cNvSpPr/>
            <p:nvPr/>
          </p:nvSpPr>
          <p:spPr>
            <a:xfrm>
              <a:off x="9641711" y="3892438"/>
              <a:ext cx="1931163" cy="1145387"/>
            </a:xfrm>
            <a:prstGeom prst="roundRect">
              <a:avLst>
                <a:gd name="adj" fmla="val 918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OTM Repository Web Service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sz="1400" dirty="0"/>
                <a:t>      </a:t>
              </a:r>
              <a:r>
                <a:rPr lang="en-US" sz="1400" b="1" dirty="0"/>
                <a:t>+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C337452-E726-4552-A328-A85B0FB08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1587" y="4347258"/>
              <a:ext cx="808840" cy="80884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D03516C-5A11-499B-A311-C18AA5F3C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8275" y="4381230"/>
              <a:ext cx="569817" cy="571769"/>
            </a:xfrm>
            <a:prstGeom prst="rect">
              <a:avLst/>
            </a:prstGeom>
          </p:spPr>
        </p:pic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188B16D-FD63-4584-B52A-E9FD4DD65126}"/>
              </a:ext>
            </a:extLst>
          </p:cNvPr>
          <p:cNvSpPr/>
          <p:nvPr/>
        </p:nvSpPr>
        <p:spPr>
          <a:xfrm>
            <a:off x="6059441" y="2605908"/>
            <a:ext cx="2248535" cy="975351"/>
          </a:xfrm>
          <a:prstGeom prst="roundRect">
            <a:avLst>
              <a:gd name="adj" fmla="val 81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Repository Indexing Manager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6DAECD-DB05-49C1-BE48-E376D94D61B7}"/>
              </a:ext>
            </a:extLst>
          </p:cNvPr>
          <p:cNvGrpSpPr/>
          <p:nvPr/>
        </p:nvGrpSpPr>
        <p:grpSpPr>
          <a:xfrm>
            <a:off x="6291429" y="4026176"/>
            <a:ext cx="1780777" cy="894548"/>
            <a:chOff x="6086872" y="4869387"/>
            <a:chExt cx="1780777" cy="89454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98A261C-F98D-44D3-8DD5-ED355301C7DE}"/>
                </a:ext>
              </a:extLst>
            </p:cNvPr>
            <p:cNvSpPr/>
            <p:nvPr/>
          </p:nvSpPr>
          <p:spPr>
            <a:xfrm>
              <a:off x="6086872" y="4869387"/>
              <a:ext cx="1780777" cy="894548"/>
            </a:xfrm>
            <a:prstGeom prst="roundRect">
              <a:avLst>
                <a:gd name="adj" fmla="val 818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Ins="822960" rtlCol="0" anchor="ctr"/>
            <a:lstStyle/>
            <a:p>
              <a:pPr algn="ctr"/>
              <a:r>
                <a:rPr lang="en-US" sz="1400" dirty="0"/>
                <a:t>Repository Indexing Agent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5296C5-F4A7-4A40-96DB-CDAC9552E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369" y="4926077"/>
              <a:ext cx="800157" cy="800157"/>
            </a:xfrm>
            <a:prstGeom prst="rect">
              <a:avLst/>
            </a:prstGeom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54A9B5-766D-44B8-8F5B-39182B6FD78D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 rot="16200000" flipH="1">
            <a:off x="6131001" y="2975358"/>
            <a:ext cx="295331" cy="18063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E14BC3-1E70-41C8-8033-FB7C32E57298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 flipV="1">
            <a:off x="4469082" y="3454116"/>
            <a:ext cx="392371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ACD166-BA2C-4005-A173-403089FA8A24}"/>
              </a:ext>
            </a:extLst>
          </p:cNvPr>
          <p:cNvCxnSpPr>
            <a:cxnSpLocks/>
            <a:stCxn id="6" idx="1"/>
            <a:endCxn id="15" idx="1"/>
          </p:cNvCxnSpPr>
          <p:nvPr/>
        </p:nvCxnSpPr>
        <p:spPr>
          <a:xfrm rot="5400000" flipH="1" flipV="1">
            <a:off x="1458137" y="3947578"/>
            <a:ext cx="1573242" cy="586321"/>
          </a:xfrm>
          <a:prstGeom prst="bentConnector2">
            <a:avLst/>
          </a:prstGeom>
          <a:ln w="3492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6C3614-EE77-4C1A-9AC0-F8BD7A4A656B}"/>
              </a:ext>
            </a:extLst>
          </p:cNvPr>
          <p:cNvCxnSpPr>
            <a:cxnSpLocks/>
            <a:stCxn id="36" idx="0"/>
            <a:endCxn id="15" idx="2"/>
          </p:cNvCxnSpPr>
          <p:nvPr/>
        </p:nvCxnSpPr>
        <p:spPr>
          <a:xfrm flipH="1" flipV="1">
            <a:off x="3503501" y="4026810"/>
            <a:ext cx="2955" cy="1230627"/>
          </a:xfrm>
          <a:prstGeom prst="line">
            <a:avLst/>
          </a:prstGeom>
          <a:ln w="3492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A30B73-ACC2-4B2C-8F9C-C278FFC01BF3}"/>
              </a:ext>
            </a:extLst>
          </p:cNvPr>
          <p:cNvCxnSpPr>
            <a:cxnSpLocks/>
            <a:stCxn id="41" idx="3"/>
            <a:endCxn id="26" idx="2"/>
          </p:cNvCxnSpPr>
          <p:nvPr/>
        </p:nvCxnSpPr>
        <p:spPr>
          <a:xfrm flipV="1">
            <a:off x="5106759" y="4920724"/>
            <a:ext cx="2075059" cy="996202"/>
          </a:xfrm>
          <a:prstGeom prst="bentConnector2">
            <a:avLst/>
          </a:prstGeom>
          <a:ln w="3492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551A999-BB05-43C6-90C6-EE1B0398F2D2}"/>
              </a:ext>
            </a:extLst>
          </p:cNvPr>
          <p:cNvSpPr/>
          <p:nvPr/>
        </p:nvSpPr>
        <p:spPr>
          <a:xfrm>
            <a:off x="2992395" y="5257437"/>
            <a:ext cx="1028122" cy="405252"/>
          </a:xfrm>
          <a:prstGeom prst="roundRect">
            <a:avLst>
              <a:gd name="adj" fmla="val 81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SVN Working Copy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24EF05-9C8C-4481-9C87-624CC0CF44E4}"/>
              </a:ext>
            </a:extLst>
          </p:cNvPr>
          <p:cNvSpPr/>
          <p:nvPr/>
        </p:nvSpPr>
        <p:spPr>
          <a:xfrm>
            <a:off x="4083500" y="5257437"/>
            <a:ext cx="1028122" cy="405252"/>
          </a:xfrm>
          <a:prstGeom prst="roundRect">
            <a:avLst>
              <a:gd name="adj" fmla="val 81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Lucene Search Index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4691EF2-5E7E-4B6B-8415-B78F229B37A9}"/>
              </a:ext>
            </a:extLst>
          </p:cNvPr>
          <p:cNvSpPr/>
          <p:nvPr/>
        </p:nvSpPr>
        <p:spPr>
          <a:xfrm>
            <a:off x="4078637" y="5714300"/>
            <a:ext cx="1028122" cy="405252"/>
          </a:xfrm>
          <a:prstGeom prst="roundRect">
            <a:avLst>
              <a:gd name="adj" fmla="val 81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WIP Indexing Jobs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380DBE-1DF4-4FB9-87E4-E1590C22E4CC}"/>
              </a:ext>
            </a:extLst>
          </p:cNvPr>
          <p:cNvCxnSpPr>
            <a:cxnSpLocks/>
            <a:stCxn id="36" idx="0"/>
            <a:endCxn id="26" idx="1"/>
          </p:cNvCxnSpPr>
          <p:nvPr/>
        </p:nvCxnSpPr>
        <p:spPr>
          <a:xfrm rot="5400000" flipH="1" flipV="1">
            <a:off x="4506949" y="3472958"/>
            <a:ext cx="783987" cy="2784973"/>
          </a:xfrm>
          <a:prstGeom prst="curvedConnector2">
            <a:avLst/>
          </a:prstGeom>
          <a:ln w="3492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2">
            <a:extLst>
              <a:ext uri="{FF2B5EF4-FFF2-40B4-BE49-F238E27FC236}">
                <a16:creationId xmlns:a16="http://schemas.microsoft.com/office/drawing/2014/main" id="{B00411D6-EB7D-43CF-A395-B0D5B997727D}"/>
              </a:ext>
            </a:extLst>
          </p:cNvPr>
          <p:cNvCxnSpPr>
            <a:cxnSpLocks/>
            <a:stCxn id="38" idx="3"/>
            <a:endCxn id="26" idx="2"/>
          </p:cNvCxnSpPr>
          <p:nvPr/>
        </p:nvCxnSpPr>
        <p:spPr>
          <a:xfrm flipV="1">
            <a:off x="5111622" y="4920724"/>
            <a:ext cx="2070196" cy="539339"/>
          </a:xfrm>
          <a:prstGeom prst="bentConnector2">
            <a:avLst/>
          </a:prstGeom>
          <a:ln w="3492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CF6E82-8682-4355-BD7E-B0A5568711A7}"/>
              </a:ext>
            </a:extLst>
          </p:cNvPr>
          <p:cNvCxnSpPr>
            <a:cxnSpLocks/>
            <a:stCxn id="6" idx="4"/>
            <a:endCxn id="36" idx="1"/>
          </p:cNvCxnSpPr>
          <p:nvPr/>
        </p:nvCxnSpPr>
        <p:spPr>
          <a:xfrm>
            <a:off x="2478148" y="5460063"/>
            <a:ext cx="51424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105A505-B947-420C-AD85-0E7BB22DD185}"/>
              </a:ext>
            </a:extLst>
          </p:cNvPr>
          <p:cNvSpPr/>
          <p:nvPr/>
        </p:nvSpPr>
        <p:spPr>
          <a:xfrm>
            <a:off x="6918616" y="3175483"/>
            <a:ext cx="1241391" cy="319992"/>
          </a:xfrm>
          <a:prstGeom prst="roundRect">
            <a:avLst>
              <a:gd name="adj" fmla="val 81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JMX Broker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CAE7E97-4A35-4A1E-8154-31AE03F54E70}"/>
              </a:ext>
            </a:extLst>
          </p:cNvPr>
          <p:cNvCxnSpPr>
            <a:cxnSpLocks/>
            <a:stCxn id="78" idx="3"/>
            <a:endCxn id="26" idx="3"/>
          </p:cNvCxnSpPr>
          <p:nvPr/>
        </p:nvCxnSpPr>
        <p:spPr>
          <a:xfrm flipH="1">
            <a:off x="8072206" y="3335479"/>
            <a:ext cx="87801" cy="1137971"/>
          </a:xfrm>
          <a:prstGeom prst="bentConnector3">
            <a:avLst>
              <a:gd name="adj1" fmla="val -260361"/>
            </a:avLst>
          </a:prstGeom>
          <a:ln w="190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37B956D-78DE-40A4-95AA-80E2D9E5773E}"/>
              </a:ext>
            </a:extLst>
          </p:cNvPr>
          <p:cNvCxnSpPr>
            <a:cxnSpLocks/>
            <a:stCxn id="38" idx="0"/>
            <a:endCxn id="15" idx="2"/>
          </p:cNvCxnSpPr>
          <p:nvPr/>
        </p:nvCxnSpPr>
        <p:spPr>
          <a:xfrm flipH="1" flipV="1">
            <a:off x="3503501" y="4026810"/>
            <a:ext cx="1094060" cy="1230627"/>
          </a:xfrm>
          <a:prstGeom prst="line">
            <a:avLst/>
          </a:prstGeom>
          <a:ln w="3492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5">
            <a:extLst>
              <a:ext uri="{FF2B5EF4-FFF2-40B4-BE49-F238E27FC236}">
                <a16:creationId xmlns:a16="http://schemas.microsoft.com/office/drawing/2014/main" id="{52686F2E-FC6E-5F74-71E7-3518C702AB7F}"/>
              </a:ext>
            </a:extLst>
          </p:cNvPr>
          <p:cNvSpPr/>
          <p:nvPr/>
        </p:nvSpPr>
        <p:spPr>
          <a:xfrm>
            <a:off x="4861453" y="3177387"/>
            <a:ext cx="1028122" cy="553458"/>
          </a:xfrm>
          <a:prstGeom prst="roundRect">
            <a:avLst>
              <a:gd name="adj" fmla="val 81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RabbitMQ Broker</a:t>
            </a:r>
          </a:p>
        </p:txBody>
      </p:sp>
    </p:spTree>
    <p:extLst>
      <p:ext uri="{BB962C8B-B14F-4D97-AF65-F5344CB8AC3E}">
        <p14:creationId xmlns:p14="http://schemas.microsoft.com/office/powerpoint/2010/main" val="396155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E7F8-5A32-470E-AA6A-B7356AE4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/>
              <a:t>OTM-DE Build/Release Architecture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3FE207-037E-4D67-8769-D689BBDA194D}"/>
              </a:ext>
            </a:extLst>
          </p:cNvPr>
          <p:cNvGrpSpPr/>
          <p:nvPr/>
        </p:nvGrpSpPr>
        <p:grpSpPr>
          <a:xfrm>
            <a:off x="6408969" y="5727186"/>
            <a:ext cx="2851830" cy="914400"/>
            <a:chOff x="8498457" y="5549668"/>
            <a:chExt cx="2851830" cy="914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F48DD48-EEEE-48C2-8C90-85938252F75F}"/>
                </a:ext>
              </a:extLst>
            </p:cNvPr>
            <p:cNvSpPr/>
            <p:nvPr/>
          </p:nvSpPr>
          <p:spPr>
            <a:xfrm>
              <a:off x="8498457" y="5549668"/>
              <a:ext cx="285183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dirty="0"/>
                <a:t>Continuous Integration Builds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C579810-8F3C-4893-9A58-E2AF9C5FC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522" y="5591749"/>
              <a:ext cx="1829699" cy="57285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1EEFEE-560F-47ED-8A18-8171BE195F88}"/>
              </a:ext>
            </a:extLst>
          </p:cNvPr>
          <p:cNvGrpSpPr/>
          <p:nvPr/>
        </p:nvGrpSpPr>
        <p:grpSpPr>
          <a:xfrm>
            <a:off x="6408969" y="1152494"/>
            <a:ext cx="2858856" cy="3378807"/>
            <a:chOff x="8494944" y="1057244"/>
            <a:chExt cx="2858856" cy="337880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B8E671C-D3F5-49CD-AF2B-59C51E919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03"/>
            <a:stretch/>
          </p:blipFill>
          <p:spPr>
            <a:xfrm>
              <a:off x="8498457" y="1057244"/>
              <a:ext cx="2855343" cy="1706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CA77149-EAB0-4E20-A1A8-20D8D5CE63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0906"/>
            <a:stretch/>
          </p:blipFill>
          <p:spPr>
            <a:xfrm>
              <a:off x="8494944" y="2729460"/>
              <a:ext cx="2855343" cy="17065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BCAA3A3-8103-44D3-AAF8-3EF0E9F4C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9441" y="1083122"/>
              <a:ext cx="1453373" cy="48445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9E52AF-47C5-4B2E-A745-0DE7B2D979E7}"/>
                </a:ext>
              </a:extLst>
            </p:cNvPr>
            <p:cNvSpPr/>
            <p:nvPr/>
          </p:nvSpPr>
          <p:spPr>
            <a:xfrm rot="16200000">
              <a:off x="8668265" y="2766358"/>
              <a:ext cx="2515728" cy="4399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OTM-DE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92CAB3-4CD3-480B-865E-570DE8BA97C9}"/>
                </a:ext>
              </a:extLst>
            </p:cNvPr>
            <p:cNvSpPr/>
            <p:nvPr/>
          </p:nvSpPr>
          <p:spPr>
            <a:xfrm rot="16200000">
              <a:off x="7941579" y="2766357"/>
              <a:ext cx="2515728" cy="4399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OTM-DE-Compiler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49A33-F9BF-419E-8B45-8E225ABE06B3}"/>
                </a:ext>
              </a:extLst>
            </p:cNvPr>
            <p:cNvSpPr/>
            <p:nvPr/>
          </p:nvSpPr>
          <p:spPr>
            <a:xfrm rot="16200000">
              <a:off x="9394952" y="2766190"/>
              <a:ext cx="2515728" cy="4399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OTM-DE-Utilities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8E1E12-3297-44D2-AEFA-51C4D3D20D5F}"/>
                </a:ext>
              </a:extLst>
            </p:cNvPr>
            <p:cNvSpPr txBox="1"/>
            <p:nvPr/>
          </p:nvSpPr>
          <p:spPr>
            <a:xfrm rot="16200000">
              <a:off x="7999873" y="1719993"/>
              <a:ext cx="1359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Source Code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2BE1F5-CDA4-499C-A7D9-3911DE29C38C}"/>
                </a:ext>
              </a:extLst>
            </p:cNvPr>
            <p:cNvSpPr txBox="1"/>
            <p:nvPr/>
          </p:nvSpPr>
          <p:spPr>
            <a:xfrm rot="16200000">
              <a:off x="8185647" y="3398089"/>
              <a:ext cx="994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Releases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F0C32-9BAD-4D0E-B6A3-28BBA428A497}"/>
              </a:ext>
            </a:extLst>
          </p:cNvPr>
          <p:cNvGrpSpPr/>
          <p:nvPr/>
        </p:nvGrpSpPr>
        <p:grpSpPr>
          <a:xfrm>
            <a:off x="3244417" y="1226227"/>
            <a:ext cx="1686488" cy="1860835"/>
            <a:chOff x="5330392" y="1130977"/>
            <a:chExt cx="1686488" cy="186083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9C8857E-AB74-4956-9FA2-C0EBF3664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955" y="1130977"/>
              <a:ext cx="1547363" cy="154736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1DFE707-0D81-466F-BF5C-7531C7D6684A}"/>
                </a:ext>
              </a:extLst>
            </p:cNvPr>
            <p:cNvSpPr txBox="1"/>
            <p:nvPr/>
          </p:nvSpPr>
          <p:spPr>
            <a:xfrm>
              <a:off x="5330392" y="2622480"/>
              <a:ext cx="168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 Developer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D50407-4236-4479-951D-C45905743F3E}"/>
              </a:ext>
            </a:extLst>
          </p:cNvPr>
          <p:cNvGrpSpPr/>
          <p:nvPr/>
        </p:nvGrpSpPr>
        <p:grpSpPr>
          <a:xfrm>
            <a:off x="2760119" y="3342694"/>
            <a:ext cx="2585228" cy="680637"/>
            <a:chOff x="4882552" y="3787846"/>
            <a:chExt cx="2585228" cy="68063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1EF05E-CBBB-4E94-ADD1-0E4AF53E7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725" y="3796472"/>
              <a:ext cx="2409825" cy="60960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79FFD3-5F4B-47E9-AA63-37B7A637BC2F}"/>
                </a:ext>
              </a:extLst>
            </p:cNvPr>
            <p:cNvSpPr/>
            <p:nvPr/>
          </p:nvSpPr>
          <p:spPr>
            <a:xfrm>
              <a:off x="4882552" y="3787846"/>
              <a:ext cx="2585228" cy="6806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573D08C5-53BF-4D4E-B8FB-73847A8EE9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104" y="4625484"/>
            <a:ext cx="757114" cy="100353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7401A08-5F73-4D4E-A6F1-18F352F73C80}"/>
              </a:ext>
            </a:extLst>
          </p:cNvPr>
          <p:cNvGrpSpPr/>
          <p:nvPr/>
        </p:nvGrpSpPr>
        <p:grpSpPr>
          <a:xfrm>
            <a:off x="3709105" y="5730974"/>
            <a:ext cx="757114" cy="905256"/>
            <a:chOff x="2847896" y="4311771"/>
            <a:chExt cx="854529" cy="100353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CB0E42-8AA5-4941-B08F-F0DA92310BFE}"/>
                </a:ext>
              </a:extLst>
            </p:cNvPr>
            <p:cNvSpPr/>
            <p:nvPr/>
          </p:nvSpPr>
          <p:spPr>
            <a:xfrm>
              <a:off x="2863970" y="4311771"/>
              <a:ext cx="833087" cy="1003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A52AF5E-670A-42C7-A7B1-2B33BE00B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871" y="4354901"/>
              <a:ext cx="494581" cy="49458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211348-196A-495F-9218-B40DC4B8908B}"/>
                </a:ext>
              </a:extLst>
            </p:cNvPr>
            <p:cNvSpPr txBox="1"/>
            <p:nvPr/>
          </p:nvSpPr>
          <p:spPr>
            <a:xfrm>
              <a:off x="2847896" y="4849482"/>
              <a:ext cx="8545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Eclipse P2</a:t>
              </a:r>
            </a:p>
            <a:p>
              <a:pPr algn="ctr"/>
              <a:r>
                <a:rPr lang="en-US" sz="1200" dirty="0"/>
                <a:t>Repository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9A44AE-9D78-4B49-A33B-6E8A833094EE}"/>
              </a:ext>
            </a:extLst>
          </p:cNvPr>
          <p:cNvCxnSpPr>
            <a:stCxn id="19" idx="1"/>
            <a:endCxn id="37" idx="3"/>
          </p:cNvCxnSpPr>
          <p:nvPr/>
        </p:nvCxnSpPr>
        <p:spPr>
          <a:xfrm rot="10800000">
            <a:off x="4466219" y="5127252"/>
            <a:ext cx="1942751" cy="1057135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3">
            <a:extLst>
              <a:ext uri="{FF2B5EF4-FFF2-40B4-BE49-F238E27FC236}">
                <a16:creationId xmlns:a16="http://schemas.microsoft.com/office/drawing/2014/main" id="{FBCCCC60-F310-4E02-9DC9-72F7229B7AE7}"/>
              </a:ext>
            </a:extLst>
          </p:cNvPr>
          <p:cNvCxnSpPr>
            <a:cxnSpLocks/>
            <a:stCxn id="19" idx="1"/>
            <a:endCxn id="41" idx="3"/>
          </p:cNvCxnSpPr>
          <p:nvPr/>
        </p:nvCxnSpPr>
        <p:spPr>
          <a:xfrm flipH="1" flipV="1">
            <a:off x="4461463" y="6183602"/>
            <a:ext cx="1947506" cy="7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3">
            <a:extLst>
              <a:ext uri="{FF2B5EF4-FFF2-40B4-BE49-F238E27FC236}">
                <a16:creationId xmlns:a16="http://schemas.microsoft.com/office/drawing/2014/main" id="{34ED8943-10E0-4FB8-8AB7-644AEFF11C3C}"/>
              </a:ext>
            </a:extLst>
          </p:cNvPr>
          <p:cNvCxnSpPr>
            <a:cxnSpLocks/>
            <a:stCxn id="23" idx="0"/>
            <a:endCxn id="30" idx="3"/>
          </p:cNvCxnSpPr>
          <p:nvPr/>
        </p:nvCxnSpPr>
        <p:spPr>
          <a:xfrm flipH="1">
            <a:off x="5345347" y="3678005"/>
            <a:ext cx="1067135" cy="50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0137FC3A-62B3-4AE6-8CD2-44B74B26F53D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4861343" y="1999909"/>
            <a:ext cx="154762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3">
            <a:extLst>
              <a:ext uri="{FF2B5EF4-FFF2-40B4-BE49-F238E27FC236}">
                <a16:creationId xmlns:a16="http://schemas.microsoft.com/office/drawing/2014/main" id="{359B148D-25AD-4BC9-9DA6-EC186CC285C5}"/>
              </a:ext>
            </a:extLst>
          </p:cNvPr>
          <p:cNvCxnSpPr>
            <a:cxnSpLocks/>
            <a:stCxn id="12" idx="3"/>
            <a:endCxn id="19" idx="3"/>
          </p:cNvCxnSpPr>
          <p:nvPr/>
        </p:nvCxnSpPr>
        <p:spPr>
          <a:xfrm flipH="1">
            <a:off x="9260799" y="2005790"/>
            <a:ext cx="7026" cy="4178596"/>
          </a:xfrm>
          <a:prstGeom prst="bentConnector3">
            <a:avLst>
              <a:gd name="adj1" fmla="val -867634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3">
            <a:extLst>
              <a:ext uri="{FF2B5EF4-FFF2-40B4-BE49-F238E27FC236}">
                <a16:creationId xmlns:a16="http://schemas.microsoft.com/office/drawing/2014/main" id="{0A4D6B0A-5185-412C-9E1A-21633CA42CA7}"/>
              </a:ext>
            </a:extLst>
          </p:cNvPr>
          <p:cNvCxnSpPr>
            <a:cxnSpLocks/>
            <a:stCxn id="19" idx="0"/>
            <a:endCxn id="15" idx="3"/>
          </p:cNvCxnSpPr>
          <p:nvPr/>
        </p:nvCxnSpPr>
        <p:spPr>
          <a:xfrm rot="5400000" flipH="1" flipV="1">
            <a:off x="7525008" y="3987882"/>
            <a:ext cx="2049180" cy="1429428"/>
          </a:xfrm>
          <a:prstGeom prst="bentConnector4">
            <a:avLst>
              <a:gd name="adj1" fmla="val 29180"/>
              <a:gd name="adj2" fmla="val 11599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146D1BE-DE14-41C9-9B19-F2BF0056B5DF}"/>
              </a:ext>
            </a:extLst>
          </p:cNvPr>
          <p:cNvSpPr/>
          <p:nvPr/>
        </p:nvSpPr>
        <p:spPr>
          <a:xfrm>
            <a:off x="5783032" y="3337687"/>
            <a:ext cx="285750" cy="2857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8F2AF4-C4DE-4919-A32F-B983D0ADBCA1}"/>
              </a:ext>
            </a:extLst>
          </p:cNvPr>
          <p:cNvSpPr/>
          <p:nvPr/>
        </p:nvSpPr>
        <p:spPr>
          <a:xfrm>
            <a:off x="8549598" y="4794345"/>
            <a:ext cx="285750" cy="2857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FC54FF-5752-4B06-AAE3-08F801A82AFA}"/>
              </a:ext>
            </a:extLst>
          </p:cNvPr>
          <p:cNvSpPr/>
          <p:nvPr/>
        </p:nvSpPr>
        <p:spPr>
          <a:xfrm>
            <a:off x="5519259" y="5812519"/>
            <a:ext cx="285750" cy="2857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33928C5-A4A5-49A8-B69C-E62257E293CB}"/>
              </a:ext>
            </a:extLst>
          </p:cNvPr>
          <p:cNvSpPr/>
          <p:nvPr/>
        </p:nvSpPr>
        <p:spPr>
          <a:xfrm>
            <a:off x="9955555" y="3960920"/>
            <a:ext cx="285750" cy="2857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D14EA4-743C-4E8E-AD64-9F2C2659CDDB}"/>
              </a:ext>
            </a:extLst>
          </p:cNvPr>
          <p:cNvSpPr/>
          <p:nvPr/>
        </p:nvSpPr>
        <p:spPr>
          <a:xfrm>
            <a:off x="5407211" y="1657401"/>
            <a:ext cx="285750" cy="2857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3475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63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OTM Repository Architecture</vt:lpstr>
      <vt:lpstr>OTM-DE Build/Release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OTM Repository Architecture</dc:title>
  <dc:creator>Livezey, Stephen</dc:creator>
  <cp:lastModifiedBy>Stephen Livezey</cp:lastModifiedBy>
  <cp:revision>15</cp:revision>
  <dcterms:created xsi:type="dcterms:W3CDTF">2018-06-07T14:14:59Z</dcterms:created>
  <dcterms:modified xsi:type="dcterms:W3CDTF">2022-06-13T12:43:44Z</dcterms:modified>
</cp:coreProperties>
</file>