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184" y="-7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10C0-A86E-384E-B1B9-648644087933}" type="datetimeFigureOut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41FF-9866-5743-A926-4950BB914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3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10C0-A86E-384E-B1B9-648644087933}" type="datetimeFigureOut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41FF-9866-5743-A926-4950BB914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5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10C0-A86E-384E-B1B9-648644087933}" type="datetimeFigureOut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41FF-9866-5743-A926-4950BB914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3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10C0-A86E-384E-B1B9-648644087933}" type="datetimeFigureOut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41FF-9866-5743-A926-4950BB914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4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10C0-A86E-384E-B1B9-648644087933}" type="datetimeFigureOut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41FF-9866-5743-A926-4950BB914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5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10C0-A86E-384E-B1B9-648644087933}" type="datetimeFigureOut">
              <a:rPr lang="en-US" smtClean="0"/>
              <a:t>2/22/14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41FF-9866-5743-A926-4950BB914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3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10C0-A86E-384E-B1B9-648644087933}" type="datetimeFigureOut">
              <a:rPr lang="en-US" smtClean="0"/>
              <a:t>2/22/14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41FF-9866-5743-A926-4950BB914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3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10C0-A86E-384E-B1B9-648644087933}" type="datetimeFigureOut">
              <a:rPr lang="en-US" smtClean="0"/>
              <a:t>2/22/14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41FF-9866-5743-A926-4950BB914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7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10C0-A86E-384E-B1B9-648644087933}" type="datetimeFigureOut">
              <a:rPr lang="en-US" smtClean="0"/>
              <a:t>2/22/14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41FF-9866-5743-A926-4950BB914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8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10C0-A86E-384E-B1B9-648644087933}" type="datetimeFigureOut">
              <a:rPr lang="en-US" smtClean="0"/>
              <a:t>2/22/14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41FF-9866-5743-A926-4950BB914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4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10C0-A86E-384E-B1B9-648644087933}" type="datetimeFigureOut">
              <a:rPr lang="en-US" smtClean="0"/>
              <a:t>2/22/14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41FF-9866-5743-A926-4950BB914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2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A10C0-A86E-384E-B1B9-648644087933}" type="datetimeFigureOut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341FF-9866-5743-A926-4950BB914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3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heTrojanHorseRadish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&amp;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show people where their food comes from</a:t>
            </a:r>
            <a:endParaRPr lang="en-US" dirty="0"/>
          </a:p>
          <a:p>
            <a:r>
              <a:rPr lang="en-US" dirty="0" smtClean="0"/>
              <a:t>Solution: We made some maps.</a:t>
            </a:r>
          </a:p>
          <a:p>
            <a:r>
              <a:rPr lang="en-US" dirty="0" smtClean="0"/>
              <a:t>Data from DNR, MDA, </a:t>
            </a:r>
            <a:r>
              <a:rPr lang="en-US" dirty="0" err="1" smtClean="0"/>
              <a:t>GardeningMatters.org</a:t>
            </a:r>
            <a:r>
              <a:rPr lang="en-US" dirty="0" smtClean="0"/>
              <a:t>, and </a:t>
            </a:r>
            <a:r>
              <a:rPr lang="en-US" dirty="0" err="1" smtClean="0"/>
              <a:t>MetroGIS</a:t>
            </a:r>
            <a:endParaRPr lang="en-US" dirty="0" smtClean="0"/>
          </a:p>
          <a:p>
            <a:r>
              <a:rPr lang="en-US" dirty="0" smtClean="0"/>
              <a:t>Names: Andrew, Brad, Jacob, Ben, Justin, </a:t>
            </a:r>
            <a:r>
              <a:rPr lang="en-US"/>
              <a:t>K</a:t>
            </a:r>
            <a:r>
              <a:rPr lang="en-US" smtClean="0"/>
              <a:t>arlie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733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Wild 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4-02-22 at 3.17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09002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09002" y="468432"/>
            <a:ext cx="213499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Wild Rice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in the </a:t>
            </a:r>
          </a:p>
          <a:p>
            <a:r>
              <a:rPr lang="en-US" sz="6000" b="1" i="1" dirty="0" smtClean="0">
                <a:solidFill>
                  <a:srgbClr val="008000"/>
                </a:solidFill>
              </a:rPr>
              <a:t>Wild!</a:t>
            </a:r>
            <a:endParaRPr lang="en-US" sz="6000" b="1" i="1" dirty="0">
              <a:solidFill>
                <a:srgbClr val="008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4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Community Gardens in </a:t>
            </a:r>
            <a:br>
              <a:rPr lang="en-US" dirty="0" smtClean="0"/>
            </a:br>
            <a:r>
              <a:rPr lang="en-US" sz="6700" b="1" i="1" dirty="0" smtClean="0">
                <a:solidFill>
                  <a:srgbClr val="008000"/>
                </a:solidFill>
              </a:rPr>
              <a:t>MINNESOTA!!!</a:t>
            </a:r>
            <a:endParaRPr lang="en-US" sz="6700" b="1" dirty="0">
              <a:solidFill>
                <a:srgbClr val="008000"/>
              </a:solidFill>
            </a:endParaRPr>
          </a:p>
        </p:txBody>
      </p:sp>
      <p:pic>
        <p:nvPicPr>
          <p:cNvPr id="4" name="Content Placeholder 3" descr="Screen Shot 2014-02-22 at 3.18.4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87" b="22187"/>
          <a:stretch>
            <a:fillRect/>
          </a:stretch>
        </p:blipFill>
        <p:spPr>
          <a:xfrm>
            <a:off x="605367" y="1938867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42068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Farmer’s Markets in </a:t>
            </a:r>
            <a:br>
              <a:rPr lang="en-US" dirty="0" smtClean="0"/>
            </a:br>
            <a:r>
              <a:rPr lang="en-US" sz="6700" b="1" i="1" dirty="0" smtClean="0">
                <a:solidFill>
                  <a:srgbClr val="008000"/>
                </a:solidFill>
              </a:rPr>
              <a:t>MINNESOTA!!!</a:t>
            </a:r>
            <a:endParaRPr lang="en-US" dirty="0"/>
          </a:p>
        </p:txBody>
      </p:sp>
      <p:pic>
        <p:nvPicPr>
          <p:cNvPr id="4" name="Content Placeholder 3" descr="Screen Shot 2014-02-22 at 3.20.0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72" b="23472"/>
          <a:stretch>
            <a:fillRect/>
          </a:stretch>
        </p:blipFill>
        <p:spPr>
          <a:xfrm>
            <a:off x="457200" y="1896534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06712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Green = Community Gardens</a:t>
            </a:r>
            <a:br>
              <a:rPr lang="en-US" dirty="0" smtClean="0"/>
            </a:br>
            <a:r>
              <a:rPr lang="en-US" dirty="0" smtClean="0"/>
              <a:t>Yellow = Farms</a:t>
            </a:r>
            <a:br>
              <a:rPr lang="en-US" dirty="0" smtClean="0"/>
            </a:br>
            <a:r>
              <a:rPr lang="en-US" dirty="0" smtClean="0"/>
              <a:t>All . . . </a:t>
            </a:r>
            <a:r>
              <a:rPr lang="en-US" i="1" dirty="0" smtClean="0">
                <a:solidFill>
                  <a:srgbClr val="24FF00"/>
                </a:solidFill>
              </a:rPr>
              <a:t>In MINNESOTA</a:t>
            </a:r>
            <a:endParaRPr lang="en-US" i="1" dirty="0">
              <a:solidFill>
                <a:srgbClr val="24FF00"/>
              </a:solidFill>
            </a:endParaRPr>
          </a:p>
        </p:txBody>
      </p:sp>
      <p:pic>
        <p:nvPicPr>
          <p:cNvPr id="4" name="Content Placeholder 3" descr="Screen Shot 2014-02-22 at 3.30.4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34" b="20734"/>
          <a:stretch>
            <a:fillRect/>
          </a:stretch>
        </p:blipFill>
        <p:spPr>
          <a:xfrm>
            <a:off x="457200" y="20447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61476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Type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www.TheTrojanHorseRadish.com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more </a:t>
            </a:r>
            <a:r>
              <a:rPr lang="en-US" b="1" i="1" u="sng" dirty="0" smtClean="0">
                <a:solidFill>
                  <a:srgbClr val="008000"/>
                </a:solidFill>
              </a:rPr>
              <a:t>MINNESOTAN MAPS!!!</a:t>
            </a:r>
          </a:p>
        </p:txBody>
      </p:sp>
    </p:spTree>
    <p:extLst>
      <p:ext uri="{BB962C8B-B14F-4D97-AF65-F5344CB8AC3E}">
        <p14:creationId xmlns:p14="http://schemas.microsoft.com/office/powerpoint/2010/main" val="1089226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69</Words>
  <Application>Microsoft Macintosh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Problem &amp; Solution</vt:lpstr>
      <vt:lpstr>Wild Rice</vt:lpstr>
      <vt:lpstr>Community Gardens in  MINNESOTA!!!</vt:lpstr>
      <vt:lpstr>Farmer’s Markets in  MINNESOTA!!!</vt:lpstr>
      <vt:lpstr>Green = Community Gardens Yellow = Farms All . . . In MINNESOTA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 Rice</dc:title>
  <dc:creator>ace</dc:creator>
  <cp:lastModifiedBy>ace</cp:lastModifiedBy>
  <cp:revision>6</cp:revision>
  <dcterms:created xsi:type="dcterms:W3CDTF">2014-02-22T21:13:47Z</dcterms:created>
  <dcterms:modified xsi:type="dcterms:W3CDTF">2014-02-22T21:48:14Z</dcterms:modified>
</cp:coreProperties>
</file>