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4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647F-8958-4941-8E1C-E873F09BB82D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9649-91BC-41C9-8F71-20D7D491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647F-8958-4941-8E1C-E873F09BB82D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9649-91BC-41C9-8F71-20D7D491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647F-8958-4941-8E1C-E873F09BB82D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9649-91BC-41C9-8F71-20D7D491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647F-8958-4941-8E1C-E873F09BB82D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9649-91BC-41C9-8F71-20D7D491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647F-8958-4941-8E1C-E873F09BB82D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9649-91BC-41C9-8F71-20D7D491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647F-8958-4941-8E1C-E873F09BB82D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9649-91BC-41C9-8F71-20D7D491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647F-8958-4941-8E1C-E873F09BB82D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9649-91BC-41C9-8F71-20D7D491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647F-8958-4941-8E1C-E873F09BB82D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9649-91BC-41C9-8F71-20D7D491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647F-8958-4941-8E1C-E873F09BB82D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9649-91BC-41C9-8F71-20D7D491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647F-8958-4941-8E1C-E873F09BB82D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9649-91BC-41C9-8F71-20D7D491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647F-8958-4941-8E1C-E873F09BB82D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9649-91BC-41C9-8F71-20D7D491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B647F-8958-4941-8E1C-E873F09BB82D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29649-91BC-41C9-8F71-20D7D49122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myCiv</a:t>
            </a:r>
            <a:r>
              <a:rPr lang="en-US" dirty="0" smtClean="0"/>
              <a:t> – Voter Engagement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pPr algn="l"/>
            <a:r>
              <a:rPr lang="en-US" sz="4500" dirty="0" smtClean="0">
                <a:latin typeface="Arial Narrow" pitchFamily="34" charset="0"/>
              </a:rPr>
              <a:t>Eric Margolis - eric.margolis@gmail.com - @</a:t>
            </a:r>
            <a:r>
              <a:rPr lang="en-US" sz="4500" dirty="0" err="1" smtClean="0">
                <a:latin typeface="Arial Narrow" pitchFamily="34" charset="0"/>
              </a:rPr>
              <a:t>margolismn</a:t>
            </a:r>
            <a:endParaRPr lang="en-US" sz="4500" dirty="0">
              <a:latin typeface="Arial Narrow" pitchFamily="34" charset="0"/>
            </a:endParaRPr>
          </a:p>
          <a:p>
            <a:pPr algn="l"/>
            <a:r>
              <a:rPr lang="en-US" sz="4500" dirty="0" smtClean="0">
                <a:latin typeface="Arial Narrow" pitchFamily="34" charset="0"/>
              </a:rPr>
              <a:t>Eric Christenson/</a:t>
            </a:r>
            <a:r>
              <a:rPr lang="en-US" sz="4500" dirty="0" err="1" smtClean="0">
                <a:latin typeface="Arial Narrow" pitchFamily="34" charset="0"/>
              </a:rPr>
              <a:t>ecSynergy</a:t>
            </a:r>
            <a:r>
              <a:rPr lang="en-US" sz="4500" dirty="0" smtClean="0">
                <a:latin typeface="Arial Narrow" pitchFamily="34" charset="0"/>
              </a:rPr>
              <a:t> - eric@ecsynergy.com - www.ecsynerger.com </a:t>
            </a:r>
          </a:p>
          <a:p>
            <a:pPr algn="l"/>
            <a:r>
              <a:rPr lang="en-US" sz="4500" dirty="0" smtClean="0">
                <a:latin typeface="Arial Narrow" pitchFamily="34" charset="0"/>
              </a:rPr>
              <a:t>David Radcliffe - dradcliffe@gmail.com - @</a:t>
            </a:r>
            <a:r>
              <a:rPr lang="en-US" sz="4500" dirty="0" err="1" smtClean="0">
                <a:latin typeface="Arial Narrow" pitchFamily="34" charset="0"/>
              </a:rPr>
              <a:t>daveinstpaul</a:t>
            </a:r>
            <a:r>
              <a:rPr lang="en-US" sz="4500" dirty="0" smtClean="0">
                <a:latin typeface="Arial Narrow" pitchFamily="34" charset="0"/>
              </a:rPr>
              <a:t> -  mathblag.wordpress.com </a:t>
            </a:r>
          </a:p>
          <a:p>
            <a:pPr algn="l"/>
            <a:r>
              <a:rPr lang="en-US" sz="4500" dirty="0" smtClean="0">
                <a:latin typeface="Arial Narrow" pitchFamily="34" charset="0"/>
              </a:rPr>
              <a:t>Carla </a:t>
            </a:r>
            <a:r>
              <a:rPr lang="en-US" sz="4500" dirty="0" err="1" smtClean="0">
                <a:latin typeface="Arial Narrow" pitchFamily="34" charset="0"/>
              </a:rPr>
              <a:t>Januska</a:t>
            </a:r>
            <a:r>
              <a:rPr lang="en-US" sz="4500" dirty="0" smtClean="0">
                <a:latin typeface="Arial Narrow" pitchFamily="34" charset="0"/>
              </a:rPr>
              <a:t>/Smart Hive - cjansuka@gmail.com - @</a:t>
            </a:r>
            <a:r>
              <a:rPr lang="en-US" sz="4500" dirty="0" err="1" smtClean="0">
                <a:latin typeface="Arial Narrow" pitchFamily="34" charset="0"/>
              </a:rPr>
              <a:t>cjanuska</a:t>
            </a:r>
            <a:endParaRPr lang="en-US" sz="4500" dirty="0" smtClean="0">
              <a:latin typeface="Arial Narrow" pitchFamily="34" charset="0"/>
            </a:endParaRPr>
          </a:p>
          <a:p>
            <a:pPr algn="l"/>
            <a:r>
              <a:rPr lang="en-US" sz="4500" dirty="0" smtClean="0">
                <a:latin typeface="Arial Narrow" pitchFamily="34" charset="0"/>
              </a:rPr>
              <a:t>http://smarthive.com</a:t>
            </a:r>
          </a:p>
          <a:p>
            <a:endParaRPr lang="en-US" dirty="0" smtClean="0"/>
          </a:p>
        </p:txBody>
      </p:sp>
      <p:pic>
        <p:nvPicPr>
          <p:cNvPr id="4" name="Picture 3" descr="Capitol-Code-WebHorizontal-Tag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28600"/>
            <a:ext cx="5715000" cy="1781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myCiv</a:t>
            </a:r>
            <a:r>
              <a:rPr lang="en-US" dirty="0" smtClean="0"/>
              <a:t> – vote engagement</a:t>
            </a:r>
            <a:endParaRPr lang="en-US" dirty="0"/>
          </a:p>
        </p:txBody>
      </p:sp>
      <p:pic>
        <p:nvPicPr>
          <p:cNvPr id="7" name="Content Placeholder 6" descr="myCiv_wire-0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82160" y="273050"/>
            <a:ext cx="3297529" cy="5853113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/>
              <a:t>problem</a:t>
            </a:r>
            <a:r>
              <a:rPr lang="en-US" sz="2400" dirty="0"/>
              <a:t> being solved</a:t>
            </a:r>
            <a:r>
              <a:rPr lang="en-US" sz="2400" dirty="0" smtClean="0"/>
              <a:t>;</a:t>
            </a:r>
            <a:endParaRPr lang="en-US" dirty="0" smtClean="0"/>
          </a:p>
          <a:p>
            <a:r>
              <a:rPr lang="en-US" sz="2400" dirty="0" smtClean="0"/>
              <a:t>Giving access to Minnesota citizens on the status of their voter registration. Are they registered or not? And, engaging them in the electoral process by creating a relationship with their data and their representatives.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myCiv</a:t>
            </a:r>
            <a:r>
              <a:rPr lang="en-US" dirty="0" smtClean="0"/>
              <a:t> – vote engagement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b="1" dirty="0"/>
              <a:t>solution</a:t>
            </a:r>
            <a:r>
              <a:rPr lang="en-US" sz="2400" dirty="0"/>
              <a:t> being proposed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A mobile application which allows </a:t>
            </a:r>
            <a:r>
              <a:rPr lang="en-US" sz="2400" b="1" u="sng" dirty="0" smtClean="0"/>
              <a:t>individual</a:t>
            </a:r>
            <a:r>
              <a:rPr lang="en-US" sz="2400" dirty="0" smtClean="0"/>
              <a:t> citizens access to </a:t>
            </a:r>
            <a:r>
              <a:rPr lang="en-US" sz="2400" b="1" u="sng" dirty="0" smtClean="0"/>
              <a:t>their</a:t>
            </a:r>
            <a:r>
              <a:rPr lang="en-US" sz="2400" dirty="0" smtClean="0"/>
              <a:t> voting registration information.  Which is allowed under existing MN Statues and asking only basic limited information which is already on file with the MN SOS Office.</a:t>
            </a:r>
            <a:endParaRPr lang="en-US" sz="2400" dirty="0"/>
          </a:p>
        </p:txBody>
      </p:sp>
      <p:pic>
        <p:nvPicPr>
          <p:cNvPr id="8" name="Content Placeholder 7" descr="myCiv_wire-0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79584" y="273050"/>
            <a:ext cx="3302681" cy="58531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myCiv</a:t>
            </a:r>
            <a:r>
              <a:rPr lang="en-US" dirty="0" smtClean="0"/>
              <a:t> – vote engagement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b="1" dirty="0"/>
              <a:t>work</a:t>
            </a:r>
            <a:r>
              <a:rPr lang="en-US" sz="2400" dirty="0"/>
              <a:t> your team completed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Our project allows individuals to verify if they are registered and then provides them with access to who represents them and important information about upcoming elections.</a:t>
            </a:r>
            <a:endParaRPr lang="en-US" dirty="0"/>
          </a:p>
        </p:txBody>
      </p:sp>
      <p:pic>
        <p:nvPicPr>
          <p:cNvPr id="8" name="Content Placeholder 7" descr="myCiv_wire-0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79584" y="273050"/>
            <a:ext cx="3302681" cy="58531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myCiv</a:t>
            </a:r>
            <a:r>
              <a:rPr lang="en-US" dirty="0" smtClean="0"/>
              <a:t> – vote engagement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b="1" dirty="0"/>
              <a:t>data</a:t>
            </a:r>
            <a:r>
              <a:rPr lang="en-US" sz="2400" dirty="0"/>
              <a:t> being used and how it’s being used</a:t>
            </a:r>
            <a:r>
              <a:rPr lang="en-US" sz="2400" dirty="0" smtClean="0"/>
              <a:t>;  We used </a:t>
            </a:r>
            <a:r>
              <a:rPr lang="en-US" sz="2400" b="1" dirty="0"/>
              <a:t>Polling Place </a:t>
            </a:r>
            <a:r>
              <a:rPr lang="en-US" sz="2400" b="1" dirty="0" smtClean="0"/>
              <a:t>Finder</a:t>
            </a:r>
            <a:r>
              <a:rPr lang="en-US" sz="2400" dirty="0" smtClean="0"/>
              <a:t> </a:t>
            </a:r>
            <a:r>
              <a:rPr lang="en-US" sz="2400" dirty="0"/>
              <a:t>dataset lists </a:t>
            </a:r>
            <a:r>
              <a:rPr lang="en-US" sz="2400" dirty="0" smtClean="0"/>
              <a:t>information and </a:t>
            </a:r>
            <a:r>
              <a:rPr lang="en-US" sz="2400" b="1" dirty="0" smtClean="0"/>
              <a:t>MN House</a:t>
            </a:r>
            <a:r>
              <a:rPr lang="en-US" sz="2400" dirty="0" smtClean="0"/>
              <a:t> and </a:t>
            </a:r>
            <a:r>
              <a:rPr lang="en-US" sz="2400" b="1" dirty="0" smtClean="0"/>
              <a:t>MN Senate</a:t>
            </a:r>
            <a:r>
              <a:rPr lang="en-US" sz="2400" dirty="0" smtClean="0"/>
              <a:t> member data  and </a:t>
            </a:r>
            <a:r>
              <a:rPr lang="en-US" sz="2400" b="1" dirty="0" smtClean="0">
                <a:solidFill>
                  <a:srgbClr val="FF0000"/>
                </a:solidFill>
              </a:rPr>
              <a:t>MN SOS Voter Registration Status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lookup and </a:t>
            </a:r>
            <a:r>
              <a:rPr lang="en-US" sz="2400" b="1" dirty="0" smtClean="0"/>
              <a:t>Team 7’s MN Leg Social Media Map</a:t>
            </a:r>
            <a:endParaRPr lang="en-US" sz="2400" b="1" dirty="0"/>
          </a:p>
        </p:txBody>
      </p:sp>
      <p:pic>
        <p:nvPicPr>
          <p:cNvPr id="10" name="Content Placeholder 9" descr="myCiv_wire-0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79584" y="273050"/>
            <a:ext cx="3302681" cy="58531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myCiv</a:t>
            </a:r>
            <a:r>
              <a:rPr lang="en-US" dirty="0" smtClean="0"/>
              <a:t> – vote engagement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err="1" smtClean="0"/>
              <a:t>myCiv</a:t>
            </a:r>
            <a:r>
              <a:rPr lang="en-US" sz="2400" dirty="0" smtClean="0"/>
              <a:t> is a prototype application which runs on Android based devices. It puts open data in the hands of Minnesota Citizens and allows them to become more engaged in elections. It also establish a relationship between individual citizens and the MN SOS Office which can be used to send push notifications at election times in a non-</a:t>
            </a:r>
            <a:r>
              <a:rPr lang="en-US" sz="2400" dirty="0" err="1" smtClean="0"/>
              <a:t>partisian</a:t>
            </a:r>
            <a:r>
              <a:rPr lang="en-US" sz="2400" dirty="0" smtClean="0"/>
              <a:t> manner.</a:t>
            </a:r>
            <a:endParaRPr lang="en-US" sz="2400" dirty="0"/>
          </a:p>
          <a:p>
            <a:endParaRPr lang="en-US" dirty="0"/>
          </a:p>
        </p:txBody>
      </p:sp>
      <p:pic>
        <p:nvPicPr>
          <p:cNvPr id="8" name="Content Placeholder 7" descr="myCiv_wire-0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79584" y="273050"/>
            <a:ext cx="3302681" cy="58531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122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myCiv – Voter Engagement</vt:lpstr>
      <vt:lpstr>myCiv – vote engagement</vt:lpstr>
      <vt:lpstr>myCiv – vote engagement</vt:lpstr>
      <vt:lpstr>myCiv – vote engagement</vt:lpstr>
      <vt:lpstr>myCiv – vote engagement</vt:lpstr>
      <vt:lpstr>myCiv – vote engagement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myCiv – Voter Engagement</dc:title>
  <dc:creator>emargolis</dc:creator>
  <cp:lastModifiedBy>emargolis</cp:lastModifiedBy>
  <cp:revision>1</cp:revision>
  <dcterms:created xsi:type="dcterms:W3CDTF">2014-02-22T20:50:55Z</dcterms:created>
  <dcterms:modified xsi:type="dcterms:W3CDTF">2014-02-22T21:34:33Z</dcterms:modified>
</cp:coreProperties>
</file>