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3" r:id="rId5"/>
    <p:sldId id="275" r:id="rId6"/>
    <p:sldId id="276" r:id="rId7"/>
    <p:sldId id="27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5" autoAdjust="0"/>
    <p:restoredTop sz="86408" autoAdjust="0"/>
  </p:normalViewPr>
  <p:slideViewPr>
    <p:cSldViewPr>
      <p:cViewPr varScale="1">
        <p:scale>
          <a:sx n="75" d="100"/>
          <a:sy n="75" d="100"/>
        </p:scale>
        <p:origin x="-128" y="-3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2/22/14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2/22/14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Promoting and Supporting People of Color in Business in Minnesota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/>
              <a:t>POC MINNESOTA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Minnesot</a:t>
            </a:r>
            <a:r>
              <a:rPr lang="en-US" dirty="0" smtClean="0"/>
              <a:t>a is projecting growth in several racially  diverse areas of the population</a:t>
            </a:r>
          </a:p>
          <a:p>
            <a:r>
              <a:rPr lang="en-US" dirty="0" smtClean="0"/>
              <a:t>The state economy is missing an opportunity to leverage this growth to create new businesses and job opportunities targeted at this demographic</a:t>
            </a:r>
          </a:p>
          <a:p>
            <a:r>
              <a:rPr lang="en-US" dirty="0" smtClean="0"/>
              <a:t>The state doesn’t have a comprehensive resource to attract and retain the talents of these groups for economical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28800"/>
            <a:ext cx="3810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new online tools for reaching </a:t>
            </a:r>
            <a:r>
              <a:rPr lang="en-US" dirty="0"/>
              <a:t>and encouraging the diversity of incoming population </a:t>
            </a:r>
            <a:endParaRPr lang="en-US" dirty="0" smtClean="0"/>
          </a:p>
          <a:p>
            <a:r>
              <a:rPr lang="en-US" dirty="0" smtClean="0"/>
              <a:t>Develop pipeline by </a:t>
            </a:r>
            <a:r>
              <a:rPr lang="en-US" dirty="0" smtClean="0"/>
              <a:t>matching constituents with economic </a:t>
            </a:r>
            <a:r>
              <a:rPr lang="en-US" dirty="0" smtClean="0"/>
              <a:t>development opportunities</a:t>
            </a:r>
            <a:endParaRPr lang="en-US" dirty="0" smtClean="0"/>
          </a:p>
          <a:p>
            <a:r>
              <a:rPr lang="en-US" dirty="0" smtClean="0"/>
              <a:t>Create and provide mentoring from resident entrepreneurs and business professional</a:t>
            </a:r>
            <a:endParaRPr lang="en-US" dirty="0"/>
          </a:p>
        </p:txBody>
      </p:sp>
      <p:pic>
        <p:nvPicPr>
          <p:cNvPr id="10" name="Picture 9" descr="140222-00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1667900"/>
            <a:ext cx="7466013" cy="43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the business problem</a:t>
            </a:r>
            <a:endParaRPr lang="en-US" sz="2400" dirty="0" smtClean="0">
              <a:effectLst/>
            </a:endParaRPr>
          </a:p>
          <a:p>
            <a:r>
              <a:rPr lang="en-US" dirty="0" smtClean="0"/>
              <a:t>Developed an initial business model using a business model canvas</a:t>
            </a:r>
          </a:p>
          <a:p>
            <a:r>
              <a:rPr lang="en-US" dirty="0" smtClean="0"/>
              <a:t>Mapped out initial partners and resources</a:t>
            </a:r>
          </a:p>
          <a:p>
            <a:r>
              <a:rPr lang="en-US" dirty="0" smtClean="0"/>
              <a:t>Created a storyboard of the experience</a:t>
            </a:r>
          </a:p>
          <a:p>
            <a:r>
              <a:rPr lang="en-US" dirty="0" smtClean="0"/>
              <a:t>Collaborated with a diverse group of people from state and local government on refining the idea</a:t>
            </a:r>
          </a:p>
          <a:p>
            <a:r>
              <a:rPr lang="en-US" dirty="0" smtClean="0"/>
              <a:t>Built a mock-up to start shaping the customer experience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team used the population projections data from the Admin Minnesota site.</a:t>
            </a:r>
          </a:p>
          <a:p>
            <a:pPr rtl="0" eaLnBrk="1" latinLnBrk="0" hangingPunct="1"/>
            <a:r>
              <a:rPr lang="en-US" dirty="0" smtClean="0"/>
              <a:t>The focus was on the growth of each group to determine the mix of races by 2035</a:t>
            </a:r>
          </a:p>
          <a:p>
            <a:pPr rtl="0" eaLnBrk="1" latinLnBrk="0" hangingPunct="1"/>
            <a:r>
              <a:rPr lang="en-US" dirty="0" smtClean="0"/>
              <a:t>The business filling data was examined but the team found no use for this dataset</a:t>
            </a:r>
          </a:p>
          <a:p>
            <a:pPr rtl="0" eaLnBrk="1" latinLnBrk="0" hangingPunct="1"/>
            <a:r>
              <a:rPr lang="en-US" dirty="0" smtClean="0"/>
              <a:t>New datasets will be required to move the project forward i.e. access to contracting opportunities from the Office of the Secretary of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Team Bios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eaLnBrk="1" latinLnBrk="0" hangingPunct="1">
              <a:buNone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Edgerton Jr.</a:t>
            </a:r>
          </a:p>
          <a:p>
            <a:r>
              <a:rPr lang="en-US" dirty="0" smtClean="0"/>
              <a:t>IT Strategic Business Partner, National Marrow Donor Program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Owner,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CelluWorks</a:t>
            </a:r>
            <a:r>
              <a:rPr lang="en-US" dirty="0" smtClean="0"/>
              <a:t>, LLC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MBA, University of Minnesota</a:t>
            </a:r>
          </a:p>
          <a:p>
            <a:r>
              <a:rPr lang="en-US" dirty="0" smtClean="0"/>
              <a:t>BSEE, North Carolina A&amp;T State University</a:t>
            </a:r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260</Words>
  <Application>Microsoft Macintosh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Striped Border 16x9</vt:lpstr>
      <vt:lpstr>POC MINNESOTA</vt:lpstr>
      <vt:lpstr>Problem</vt:lpstr>
      <vt:lpstr>Solution</vt:lpstr>
      <vt:lpstr>Work</vt:lpstr>
      <vt:lpstr>Data</vt:lpstr>
      <vt:lpstr>Team Bios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2014-02-22T20:37:05Z</dcterms:created>
  <dcterms:modified xsi:type="dcterms:W3CDTF">2014-02-22T21:43:53Z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