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293" autoAdjust="0"/>
  </p:normalViewPr>
  <p:slideViewPr>
    <p:cSldViewPr snapToGrid="0">
      <p:cViewPr varScale="1">
        <p:scale>
          <a:sx n="76" d="100"/>
          <a:sy n="76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D94FE-651D-49E3-A896-CE53FF3DE4A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AD1F5-1E45-4150-9BD7-7B09EEBA0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4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include data after 2012 because of redistricting</a:t>
            </a:r>
          </a:p>
          <a:p>
            <a:r>
              <a:rPr lang="en-US" dirty="0" smtClean="0"/>
              <a:t>Our selection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AD1F5-1E45-4150-9BD7-7B09EEBA0D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nlt.html" TargetMode="External"/><Relationship Id="rId2" Type="http://schemas.openxmlformats.org/officeDocument/2006/relationships/hyperlink" Target="https://www.census.gov/geo/maps-data/data/baf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Voter Registration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Helping community organizers to find underrepresented 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5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National electoral campaigns collect and maintain detailed voter data, however, this data is not available to local political organizers.  Local organizers need a non-partisan way to identify unregistered voters who will support local candidates and legislation.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996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Voter Registration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Voter Registration Insights system will allow community organizers to find political precincts that have a high number of unregistered voters.  Registration data will be tied to census data so that the registration data can also be analyzed according to</a:t>
            </a:r>
          </a:p>
          <a:p>
            <a:pPr lvl="1"/>
            <a:r>
              <a:rPr lang="en-US" sz="2000" dirty="0"/>
              <a:t>Age</a:t>
            </a:r>
          </a:p>
          <a:p>
            <a:pPr lvl="1"/>
            <a:r>
              <a:rPr lang="en-US" sz="2000" dirty="0" smtClean="0"/>
              <a:t>Gender</a:t>
            </a:r>
          </a:p>
          <a:p>
            <a:pPr lvl="1"/>
            <a:r>
              <a:rPr lang="en-US" sz="2000" dirty="0" smtClean="0"/>
              <a:t>Marital Status (household relationship)</a:t>
            </a:r>
          </a:p>
          <a:p>
            <a:pPr lvl="1"/>
            <a:r>
              <a:rPr lang="en-US" sz="2000" dirty="0" smtClean="0"/>
              <a:t>Owner / Renter</a:t>
            </a:r>
          </a:p>
          <a:p>
            <a:pPr lvl="1"/>
            <a:r>
              <a:rPr lang="en-US" sz="2000" dirty="0" smtClean="0"/>
              <a:t>Race / Ethnicity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646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Identified data necessary to build system</a:t>
            </a:r>
          </a:p>
          <a:p>
            <a:r>
              <a:rPr lang="en-US" sz="2400" dirty="0" smtClean="0"/>
              <a:t>Extracted data from online data sources</a:t>
            </a:r>
          </a:p>
          <a:p>
            <a:r>
              <a:rPr lang="en-US" sz="2400" dirty="0" smtClean="0"/>
              <a:t>Built internet-accessible data store that can be queried by mobile or web apps</a:t>
            </a:r>
          </a:p>
          <a:p>
            <a:r>
              <a:rPr lang="en-US" sz="2400" dirty="0" smtClean="0"/>
              <a:t>Began design and construction work on user interface</a:t>
            </a:r>
          </a:p>
          <a:p>
            <a:pPr lvl="1"/>
            <a:r>
              <a:rPr lang="en-US" sz="2400" dirty="0" smtClean="0"/>
              <a:t>Mobile app</a:t>
            </a:r>
          </a:p>
          <a:p>
            <a:pPr lvl="1"/>
            <a:r>
              <a:rPr lang="en-US" sz="2400" dirty="0" smtClean="0"/>
              <a:t>Web 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67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U.S. Census Data</a:t>
            </a:r>
          </a:p>
          <a:p>
            <a:pPr lvl="1"/>
            <a:r>
              <a:rPr lang="en-US" sz="2000" dirty="0" smtClean="0"/>
              <a:t>2010 demographic data from PL94 file from </a:t>
            </a:r>
            <a:r>
              <a:rPr lang="en-US" sz="2000" dirty="0" err="1" smtClean="0"/>
              <a:t>retabulation</a:t>
            </a:r>
            <a:r>
              <a:rPr lang="en-US" sz="2000" dirty="0" smtClean="0"/>
              <a:t> of precincts</a:t>
            </a:r>
          </a:p>
          <a:p>
            <a:pPr lvl="1"/>
            <a:r>
              <a:rPr lang="en-US" sz="2000" dirty="0" smtClean="0"/>
              <a:t>Block IDs</a:t>
            </a:r>
          </a:p>
          <a:p>
            <a:pPr lvl="2"/>
            <a:r>
              <a:rPr lang="en-US" sz="2000" u="sng" dirty="0">
                <a:hlinkClick r:id="rId2"/>
              </a:rPr>
              <a:t>https://www.census.gov/geo/maps-data/data/baf.html</a:t>
            </a:r>
            <a:endParaRPr lang="en-US" sz="2000" dirty="0"/>
          </a:p>
          <a:p>
            <a:pPr lvl="1"/>
            <a:r>
              <a:rPr lang="en-US" sz="2000" dirty="0" smtClean="0"/>
              <a:t>Name Lookup Tables</a:t>
            </a:r>
          </a:p>
          <a:p>
            <a:pPr lvl="2"/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smtClean="0">
                <a:hlinkClick r:id="rId3"/>
              </a:rPr>
              <a:t>www.census.gov/geo/maps-data/data/nlt.html</a:t>
            </a:r>
            <a:endParaRPr lang="en-US" sz="2000" dirty="0" smtClean="0"/>
          </a:p>
          <a:p>
            <a:pPr lvl="1"/>
            <a:r>
              <a:rPr lang="en-US" sz="2000" dirty="0" smtClean="0"/>
              <a:t>Help from Ryan Dolan from U.S. Census Bureau and Michael Peterson of State Demographers Office</a:t>
            </a:r>
          </a:p>
          <a:p>
            <a:r>
              <a:rPr lang="en-US" sz="2000" dirty="0" smtClean="0"/>
              <a:t>MN Secretary of State Data</a:t>
            </a:r>
          </a:p>
          <a:p>
            <a:pPr lvl="1"/>
            <a:r>
              <a:rPr lang="en-US" sz="2000" dirty="0" smtClean="0"/>
              <a:t>Registered Voters by Precinct on Election 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Colin Lee – Mobile developer and former political candidate who wants to help increase voter participation.</a:t>
            </a:r>
          </a:p>
          <a:p>
            <a:r>
              <a:rPr lang="en-US" dirty="0" smtClean="0"/>
              <a:t>Tony </a:t>
            </a:r>
            <a:r>
              <a:rPr lang="en-US" dirty="0" err="1" smtClean="0"/>
              <a:t>Petrangelo</a:t>
            </a:r>
            <a:r>
              <a:rPr lang="en-US" dirty="0" smtClean="0"/>
              <a:t> – Programmer and blogger interested in elections.</a:t>
            </a:r>
          </a:p>
          <a:p>
            <a:r>
              <a:rPr lang="en-US" dirty="0" smtClean="0"/>
              <a:t>Eric Ness – Business intelligence consultant interested in using data for the public good.</a:t>
            </a:r>
          </a:p>
          <a:p>
            <a:r>
              <a:rPr lang="en-US" dirty="0" smtClean="0"/>
              <a:t>Peggy Clark – Experienced campaign database analyst interested in creating more access to local elections.</a:t>
            </a:r>
          </a:p>
          <a:p>
            <a:r>
              <a:rPr lang="en-US" dirty="0" smtClean="0"/>
              <a:t>Boyd Johnson – Data analyst looking at how to visualize data using technology.</a:t>
            </a:r>
          </a:p>
          <a:p>
            <a:r>
              <a:rPr lang="en-US" dirty="0" smtClean="0"/>
              <a:t>Heidi Sheen – Interested in voter registration especially for first time voters.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07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45</TotalTime>
  <Words>301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Voter Registration Insights</vt:lpstr>
      <vt:lpstr>problem</vt:lpstr>
      <vt:lpstr>Voter Registration Insights</vt:lpstr>
      <vt:lpstr>Progress report</vt:lpstr>
      <vt:lpstr>Data Sources</vt:lpstr>
      <vt:lpstr>Team members</vt:lpstr>
    </vt:vector>
  </TitlesOfParts>
  <Company>Superior Consulting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 Registration Insights</dc:title>
  <dc:creator>Eric Ness</dc:creator>
  <cp:lastModifiedBy>Eric Ness</cp:lastModifiedBy>
  <cp:revision>7</cp:revision>
  <dcterms:created xsi:type="dcterms:W3CDTF">2014-02-22T20:42:17Z</dcterms:created>
  <dcterms:modified xsi:type="dcterms:W3CDTF">2014-02-22T21:27:21Z</dcterms:modified>
</cp:coreProperties>
</file>