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8" r:id="rId3"/>
    <p:sldId id="262" r:id="rId4"/>
    <p:sldId id="264" r:id="rId5"/>
    <p:sldId id="263" r:id="rId6"/>
    <p:sldId id="265" r:id="rId7"/>
    <p:sldId id="261" r:id="rId8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26" autoAdjust="0"/>
  </p:normalViewPr>
  <p:slideViewPr>
    <p:cSldViewPr snapToGrid="0" snapToObjects="1">
      <p:cViewPr>
        <p:scale>
          <a:sx n="100" d="100"/>
          <a:sy n="100" d="100"/>
        </p:scale>
        <p:origin x="-1950" y="-6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6" d="100"/>
          <a:sy n="106" d="100"/>
        </p:scale>
        <p:origin x="-4216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D349-81BE-1B43-B90E-5D3403905C4E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1676-9389-0F4B-A8B3-5108209A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4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460BE176-7A6A-46BA-9086-67751426EA9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DD960681-0DEB-482C-9185-03DEA7A6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C_19x6_bridge_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97"/>
            <a:ext cx="9144215" cy="5148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7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4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1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6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6580-D41B-654A-812F-919A08E44C4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3B6580-D41B-654A-812F-919A08E44C4C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6127-BD63-394A-8983-7FE9BFD5D19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HC_PPT_19x6_bridge-interior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" y="-7698"/>
            <a:ext cx="9144215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1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1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1A4B-8746-4875-BFC2-638B260C7B4F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5583-0229-496A-B5A3-F88D89F3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ennepin.us/employees/web-formatting-standa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board+governance&amp;source=images&amp;cd=&amp;cad=rja&amp;uact=8&amp;ved=0CAcQjRw&amp;url=http://www.raderconsult.com/services/nonprofit-governance/&amp;ei=MhnJVJWEOZOzyQTugIGYBg&amp;bvm=bv.84607526,d.aWw&amp;psig=AFQjCNGNW05Ze5jpqfkUINZf9CohR2L0Ig&amp;ust=14225517135150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Policy/" TargetMode="External"/><Relationship Id="rId2" Type="http://schemas.openxmlformats.org/officeDocument/2006/relationships/hyperlink" Target="http://www.section508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cessibility.arl.org/" TargetMode="External"/><Relationship Id="rId5" Type="http://schemas.openxmlformats.org/officeDocument/2006/relationships/hyperlink" Target="http://achecker.ca/checker/index.php" TargetMode="External"/><Relationship Id="rId4" Type="http://schemas.openxmlformats.org/officeDocument/2006/relationships/hyperlink" Target="http://www.w3.org/WAI/gettingstarted/Overview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solidFill>
                  <a:srgbClr val="0070C0"/>
                </a:solidFill>
              </a:rPr>
              <a:t>Accessibility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Standards, Governance and just something you should do when…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Hennepin County Redesign Journey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0" y="1200151"/>
            <a:ext cx="4248150" cy="33944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Standards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Just something you should do when…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7" y="1063229"/>
            <a:ext cx="4027501" cy="30229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8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47"/>
            <a:ext cx="3055018" cy="31545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Rules and guidelines</a:t>
            </a:r>
          </a:p>
          <a:p>
            <a:r>
              <a:rPr lang="en-US" sz="2400" dirty="0" smtClean="0"/>
              <a:t>Write them down</a:t>
            </a:r>
          </a:p>
          <a:p>
            <a:r>
              <a:rPr lang="en-US" sz="2400" dirty="0" smtClean="0"/>
              <a:t>Follow them</a:t>
            </a:r>
          </a:p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www.hennepin.us/employees/web-formatting-standards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16296" r="53802" b="6297"/>
          <a:stretch/>
        </p:blipFill>
        <p:spPr bwMode="auto">
          <a:xfrm>
            <a:off x="3283711" y="1200148"/>
            <a:ext cx="5536439" cy="2914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905250" cy="3394472"/>
          </a:xfrm>
        </p:spPr>
        <p:txBody>
          <a:bodyPr/>
          <a:lstStyle/>
          <a:p>
            <a:r>
              <a:rPr lang="en-US" sz="2400" dirty="0" smtClean="0"/>
              <a:t>Engage Stakeholders</a:t>
            </a:r>
          </a:p>
          <a:p>
            <a:r>
              <a:rPr lang="en-US" sz="2400" dirty="0" smtClean="0"/>
              <a:t>Commit to action</a:t>
            </a:r>
          </a:p>
          <a:p>
            <a:r>
              <a:rPr lang="en-US" sz="2400" dirty="0" smtClean="0"/>
              <a:t>Have a plan how to handle when standards are not followed</a:t>
            </a:r>
          </a:p>
          <a:p>
            <a:r>
              <a:rPr lang="en-US" sz="2400" dirty="0" smtClean="0"/>
              <a:t>Meet regularly</a:t>
            </a:r>
          </a:p>
          <a:p>
            <a:endParaRPr lang="en-US" dirty="0"/>
          </a:p>
        </p:txBody>
      </p:sp>
      <p:pic>
        <p:nvPicPr>
          <p:cNvPr id="2050" name="Picture 2" descr="http://www.raderconsult.com/wp-content/uploads/2009/08/GOVERNANCE-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200151"/>
            <a:ext cx="3810000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something you should do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to going beyond what is required</a:t>
            </a:r>
          </a:p>
          <a:p>
            <a:r>
              <a:rPr lang="en-US" sz="2400" dirty="0">
                <a:hlinkClick r:id="rId2"/>
              </a:rPr>
              <a:t>http://www.section508.gov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http://www.w3.org/WAI/Policy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www.w3.org/WAI/gettingstarted/Overview.html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achecker.ca/checker/index.php</a:t>
            </a:r>
            <a:endParaRPr lang="en-US" sz="2400" dirty="0" smtClean="0"/>
          </a:p>
          <a:p>
            <a:r>
              <a:rPr lang="en-US" sz="2400" dirty="0">
                <a:hlinkClick r:id="rId6"/>
              </a:rPr>
              <a:t>http://accessibility.arl.org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5" name="Control 1"/>
          <p:cNvSpPr>
            <a:spLocks noChangeArrowheads="1" noChangeShapeType="1"/>
          </p:cNvSpPr>
          <p:nvPr/>
        </p:nvSpPr>
        <p:spPr bwMode="auto">
          <a:xfrm>
            <a:off x="4675188" y="6232525"/>
            <a:ext cx="1765300" cy="197326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rol 2"/>
          <p:cNvSpPr>
            <a:spLocks noChangeArrowheads="1" noChangeShapeType="1"/>
          </p:cNvSpPr>
          <p:nvPr/>
        </p:nvSpPr>
        <p:spPr bwMode="auto">
          <a:xfrm>
            <a:off x="5365750" y="3790950"/>
            <a:ext cx="2036763" cy="259873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33550" y="722535"/>
            <a:ext cx="52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Thank you!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 We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 Web</Template>
  <TotalTime>106</TotalTime>
  <Words>91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BIO Web</vt:lpstr>
      <vt:lpstr>Custom Design</vt:lpstr>
      <vt:lpstr>Accessibility  </vt:lpstr>
      <vt:lpstr>Hennepin County Redesign Journey </vt:lpstr>
      <vt:lpstr>Standards</vt:lpstr>
      <vt:lpstr>Governance</vt:lpstr>
      <vt:lpstr>Just something you should do when?</vt:lpstr>
      <vt:lpstr>PowerPoint Presentation</vt:lpstr>
    </vt:vector>
  </TitlesOfParts>
  <Company>Hennepin County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business line BIO’s are changing their roles?</dc:title>
  <dc:creator>wrodgers</dc:creator>
  <cp:lastModifiedBy>William Rodgers</cp:lastModifiedBy>
  <cp:revision>10</cp:revision>
  <cp:lastPrinted>2012-11-02T17:38:01Z</cp:lastPrinted>
  <dcterms:created xsi:type="dcterms:W3CDTF">2014-06-04T12:22:54Z</dcterms:created>
  <dcterms:modified xsi:type="dcterms:W3CDTF">2015-01-28T17:27:52Z</dcterms:modified>
</cp:coreProperties>
</file>