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5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6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7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5"/>
    <p:sldMasterId id="2147483758" r:id="rId6"/>
    <p:sldMasterId id="2147483735" r:id="rId7"/>
    <p:sldMasterId id="2147483813" r:id="rId8"/>
    <p:sldMasterId id="2147483775" r:id="rId9"/>
    <p:sldMasterId id="2147483782" r:id="rId10"/>
    <p:sldMasterId id="2147483794" r:id="rId11"/>
    <p:sldMasterId id="2147483804" r:id="rId12"/>
  </p:sldMasterIdLst>
  <p:notesMasterIdLst>
    <p:notesMasterId r:id="rId20"/>
  </p:notesMasterIdLst>
  <p:handoutMasterIdLst>
    <p:handoutMasterId r:id="rId21"/>
  </p:handoutMasterIdLst>
  <p:sldIdLst>
    <p:sldId id="319" r:id="rId13"/>
    <p:sldId id="523" r:id="rId14"/>
    <p:sldId id="518" r:id="rId15"/>
    <p:sldId id="512" r:id="rId16"/>
    <p:sldId id="427" r:id="rId17"/>
    <p:sldId id="529" r:id="rId18"/>
    <p:sldId id="527" r:id="rId1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>
          <p15:clr>
            <a:srgbClr val="A4A3A4"/>
          </p15:clr>
        </p15:guide>
        <p15:guide id="2" pos="45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5F7"/>
    <a:srgbClr val="F8F9FA"/>
    <a:srgbClr val="EEF1F2"/>
    <a:srgbClr val="E9ED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62" autoAdjust="0"/>
    <p:restoredTop sz="74765" autoAdjust="0"/>
  </p:normalViewPr>
  <p:slideViewPr>
    <p:cSldViewPr>
      <p:cViewPr varScale="1">
        <p:scale>
          <a:sx n="68" d="100"/>
          <a:sy n="68" d="100"/>
        </p:scale>
        <p:origin x="84" y="126"/>
      </p:cViewPr>
      <p:guideLst>
        <p:guide orient="horz" pos="1440"/>
        <p:guide pos="45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1950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3.xml"/><Relationship Id="rId12" Type="http://schemas.openxmlformats.org/officeDocument/2006/relationships/slideMaster" Target="slideMasters/slideMaster8.xml"/><Relationship Id="rId17" Type="http://schemas.openxmlformats.org/officeDocument/2006/relationships/slide" Target="slides/slide5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Master" Target="slideMasters/slideMaster7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3.xml"/><Relationship Id="rId23" Type="http://schemas.openxmlformats.org/officeDocument/2006/relationships/viewProps" Target="viewProps.xml"/><Relationship Id="rId10" Type="http://schemas.openxmlformats.org/officeDocument/2006/relationships/slideMaster" Target="slideMasters/slideMaster6.xml"/><Relationship Id="rId19" Type="http://schemas.openxmlformats.org/officeDocument/2006/relationships/slide" Target="slides/slide7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8C1C59-64A5-4CAE-BBA4-D4E4B4F32A8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AE48C6D-BC11-4C61-8E8F-6ECFC7CDD1A1}">
      <dgm:prSet phldrT="[Text]"/>
      <dgm:spPr/>
      <dgm:t>
        <a:bodyPr/>
        <a:lstStyle/>
        <a:p>
          <a:r>
            <a:rPr lang="en-US" dirty="0" smtClean="0"/>
            <a:t>Engage the public</a:t>
          </a:r>
          <a:endParaRPr lang="en-US" dirty="0"/>
        </a:p>
      </dgm:t>
    </dgm:pt>
    <dgm:pt modelId="{596AC908-5B80-44E2-AD42-2912584BEC5E}" type="parTrans" cxnId="{B37EED82-B423-4336-A137-BA87FA4946A2}">
      <dgm:prSet/>
      <dgm:spPr/>
      <dgm:t>
        <a:bodyPr/>
        <a:lstStyle/>
        <a:p>
          <a:endParaRPr lang="en-US"/>
        </a:p>
      </dgm:t>
    </dgm:pt>
    <dgm:pt modelId="{AF9B26EA-F778-4BB9-8062-96DCB20DDA6B}" type="sibTrans" cxnId="{B37EED82-B423-4336-A137-BA87FA4946A2}">
      <dgm:prSet/>
      <dgm:spPr/>
      <dgm:t>
        <a:bodyPr/>
        <a:lstStyle/>
        <a:p>
          <a:endParaRPr lang="en-US"/>
        </a:p>
      </dgm:t>
    </dgm:pt>
    <dgm:pt modelId="{E6FB099A-8BAA-45B0-88EA-7B1025B1EB8B}">
      <dgm:prSet phldrT="[Text]"/>
      <dgm:spPr/>
      <dgm:t>
        <a:bodyPr/>
        <a:lstStyle/>
        <a:p>
          <a:r>
            <a:rPr lang="en-US" dirty="0" smtClean="0"/>
            <a:t>Create greater efficiencies</a:t>
          </a:r>
          <a:endParaRPr lang="en-US" dirty="0"/>
        </a:p>
      </dgm:t>
    </dgm:pt>
    <dgm:pt modelId="{EAA01745-9E24-4E58-A819-B09ADE07276F}" type="parTrans" cxnId="{5BF04F71-C343-4377-AB7F-AB20F3708F27}">
      <dgm:prSet/>
      <dgm:spPr/>
      <dgm:t>
        <a:bodyPr/>
        <a:lstStyle/>
        <a:p>
          <a:endParaRPr lang="en-US"/>
        </a:p>
      </dgm:t>
    </dgm:pt>
    <dgm:pt modelId="{A1997F7A-815A-40DF-92B8-FCD7815D97FA}" type="sibTrans" cxnId="{5BF04F71-C343-4377-AB7F-AB20F3708F27}">
      <dgm:prSet/>
      <dgm:spPr/>
      <dgm:t>
        <a:bodyPr/>
        <a:lstStyle/>
        <a:p>
          <a:endParaRPr lang="en-US"/>
        </a:p>
      </dgm:t>
    </dgm:pt>
    <dgm:pt modelId="{9EB16B68-B160-4A62-974F-A0DEEA20D634}">
      <dgm:prSet phldrT="[Text]"/>
      <dgm:spPr/>
      <dgm:t>
        <a:bodyPr/>
        <a:lstStyle/>
        <a:p>
          <a:r>
            <a:rPr lang="en-US" dirty="0" smtClean="0"/>
            <a:t>Leverage strategic partnerships</a:t>
          </a:r>
          <a:endParaRPr lang="en-US" dirty="0"/>
        </a:p>
      </dgm:t>
    </dgm:pt>
    <dgm:pt modelId="{8B0D4DA0-AB5C-4AF9-9BD0-B64F60CA388A}" type="parTrans" cxnId="{8892498B-D4E6-48BC-A475-877834E447C0}">
      <dgm:prSet/>
      <dgm:spPr/>
      <dgm:t>
        <a:bodyPr/>
        <a:lstStyle/>
        <a:p>
          <a:endParaRPr lang="en-US"/>
        </a:p>
      </dgm:t>
    </dgm:pt>
    <dgm:pt modelId="{11BC0F84-CD55-4963-A974-F772E46D5E68}" type="sibTrans" cxnId="{8892498B-D4E6-48BC-A475-877834E447C0}">
      <dgm:prSet/>
      <dgm:spPr/>
      <dgm:t>
        <a:bodyPr/>
        <a:lstStyle/>
        <a:p>
          <a:endParaRPr lang="en-US"/>
        </a:p>
      </dgm:t>
    </dgm:pt>
    <dgm:pt modelId="{EB3F9DC6-C80C-4970-87CF-2AE3706350F2}">
      <dgm:prSet phldrT="[Text]"/>
      <dgm:spPr/>
      <dgm:t>
        <a:bodyPr/>
        <a:lstStyle/>
        <a:p>
          <a:r>
            <a:rPr lang="en-US" dirty="0" smtClean="0"/>
            <a:t>Impact specific issue areas</a:t>
          </a:r>
          <a:endParaRPr lang="en-US" dirty="0"/>
        </a:p>
      </dgm:t>
    </dgm:pt>
    <dgm:pt modelId="{0519DE91-733A-4E6C-8273-883CD19C684C}" type="parTrans" cxnId="{EA1C071B-0987-459E-B5A1-DAFCAF4D457D}">
      <dgm:prSet/>
      <dgm:spPr/>
      <dgm:t>
        <a:bodyPr/>
        <a:lstStyle/>
        <a:p>
          <a:endParaRPr lang="en-US"/>
        </a:p>
      </dgm:t>
    </dgm:pt>
    <dgm:pt modelId="{843C110A-78D9-4518-853C-7DDA9E113AC5}" type="sibTrans" cxnId="{EA1C071B-0987-459E-B5A1-DAFCAF4D457D}">
      <dgm:prSet/>
      <dgm:spPr/>
      <dgm:t>
        <a:bodyPr/>
        <a:lstStyle/>
        <a:p>
          <a:endParaRPr lang="en-US"/>
        </a:p>
      </dgm:t>
    </dgm:pt>
    <dgm:pt modelId="{97C5A2FF-EF73-41D0-9D2A-64F534B0DD4D}">
      <dgm:prSet phldrT="[Text]"/>
      <dgm:spPr/>
      <dgm:t>
        <a:bodyPr/>
        <a:lstStyle/>
        <a:p>
          <a:r>
            <a:rPr lang="en-US" dirty="0" smtClean="0"/>
            <a:t>Produce cultural change</a:t>
          </a:r>
          <a:endParaRPr lang="en-US" dirty="0"/>
        </a:p>
      </dgm:t>
    </dgm:pt>
    <dgm:pt modelId="{95C7367F-95E9-4395-887E-A0C11FF76AF2}" type="parTrans" cxnId="{1CBD08F2-6E70-41C1-9E72-803C77FAE841}">
      <dgm:prSet/>
      <dgm:spPr/>
      <dgm:t>
        <a:bodyPr/>
        <a:lstStyle/>
        <a:p>
          <a:endParaRPr lang="en-US"/>
        </a:p>
      </dgm:t>
    </dgm:pt>
    <dgm:pt modelId="{802E0A59-C0C9-4D1A-8CB8-08E11E0BDA29}" type="sibTrans" cxnId="{1CBD08F2-6E70-41C1-9E72-803C77FAE841}">
      <dgm:prSet/>
      <dgm:spPr/>
      <dgm:t>
        <a:bodyPr/>
        <a:lstStyle/>
        <a:p>
          <a:endParaRPr lang="en-US"/>
        </a:p>
      </dgm:t>
    </dgm:pt>
    <dgm:pt modelId="{B0901742-37E3-406C-9B6A-2DB898E1BF89}">
      <dgm:prSet phldrT="[Text]"/>
      <dgm:spPr/>
      <dgm:t>
        <a:bodyPr/>
        <a:lstStyle/>
        <a:p>
          <a:r>
            <a:rPr lang="en-US" dirty="0" smtClean="0"/>
            <a:t>Establish innovation </a:t>
          </a:r>
          <a:r>
            <a:rPr lang="en-US" dirty="0" smtClean="0"/>
            <a:t>processes</a:t>
          </a:r>
          <a:endParaRPr lang="en-US" dirty="0"/>
        </a:p>
      </dgm:t>
    </dgm:pt>
    <dgm:pt modelId="{10DDA112-00FB-4D67-AC80-FE889C6C1F0E}" type="parTrans" cxnId="{6FEFEFC5-9F3D-4432-B792-86F4E2D0D8D7}">
      <dgm:prSet/>
      <dgm:spPr/>
      <dgm:t>
        <a:bodyPr/>
        <a:lstStyle/>
        <a:p>
          <a:endParaRPr lang="en-US"/>
        </a:p>
      </dgm:t>
    </dgm:pt>
    <dgm:pt modelId="{DA2EA252-2B75-414F-93EB-E0CA7DEDFB2F}" type="sibTrans" cxnId="{6FEFEFC5-9F3D-4432-B792-86F4E2D0D8D7}">
      <dgm:prSet/>
      <dgm:spPr/>
      <dgm:t>
        <a:bodyPr/>
        <a:lstStyle/>
        <a:p>
          <a:endParaRPr lang="en-US"/>
        </a:p>
      </dgm:t>
    </dgm:pt>
    <dgm:pt modelId="{1BAB9E3B-48A0-45F4-831A-340275FA9785}" type="pres">
      <dgm:prSet presAssocID="{BC8C1C59-64A5-4CAE-BBA4-D4E4B4F32A8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0FA8494-D669-49C3-9BE4-42B3654D2B53}" type="pres">
      <dgm:prSet presAssocID="{5AE48C6D-BC11-4C61-8E8F-6ECFC7CDD1A1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06A95E-8B69-4FD5-BBE7-76F1DAC94A94}" type="pres">
      <dgm:prSet presAssocID="{AF9B26EA-F778-4BB9-8062-96DCB20DDA6B}" presName="spacer" presStyleCnt="0"/>
      <dgm:spPr/>
    </dgm:pt>
    <dgm:pt modelId="{39CE8245-7136-47CF-899F-C3C91A846CC5}" type="pres">
      <dgm:prSet presAssocID="{9EB16B68-B160-4A62-974F-A0DEEA20D634}" presName="parentText" presStyleLbl="node1" presStyleIdx="1" presStyleCnt="6" custLinFactNeighborY="-1416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B9A623-2CE3-4677-B47C-7F3ED8E259EB}" type="pres">
      <dgm:prSet presAssocID="{11BC0F84-CD55-4963-A974-F772E46D5E68}" presName="spacer" presStyleCnt="0"/>
      <dgm:spPr/>
    </dgm:pt>
    <dgm:pt modelId="{F9A13A88-94FD-482E-B678-7149EC211F62}" type="pres">
      <dgm:prSet presAssocID="{EB3F9DC6-C80C-4970-87CF-2AE3706350F2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61A628-1924-4DC0-8A5C-F45ACC2F4465}" type="pres">
      <dgm:prSet presAssocID="{843C110A-78D9-4518-853C-7DDA9E113AC5}" presName="spacer" presStyleCnt="0"/>
      <dgm:spPr/>
    </dgm:pt>
    <dgm:pt modelId="{BBD7A376-0333-4420-9C3F-E24BE15F0CCB}" type="pres">
      <dgm:prSet presAssocID="{E6FB099A-8BAA-45B0-88EA-7B1025B1EB8B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A4435C-899C-4CC3-AEE7-44EDAC225A73}" type="pres">
      <dgm:prSet presAssocID="{A1997F7A-815A-40DF-92B8-FCD7815D97FA}" presName="spacer" presStyleCnt="0"/>
      <dgm:spPr/>
    </dgm:pt>
    <dgm:pt modelId="{304BEDE1-3DD3-4CF4-AB79-91D128445F89}" type="pres">
      <dgm:prSet presAssocID="{97C5A2FF-EF73-41D0-9D2A-64F534B0DD4D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BCE424-A0FA-4F7F-9F43-CFB400145F2B}" type="pres">
      <dgm:prSet presAssocID="{802E0A59-C0C9-4D1A-8CB8-08E11E0BDA29}" presName="spacer" presStyleCnt="0"/>
      <dgm:spPr/>
    </dgm:pt>
    <dgm:pt modelId="{7537FA47-07A6-4B85-AFE9-EFB031AD4AF4}" type="pres">
      <dgm:prSet presAssocID="{B0901742-37E3-406C-9B6A-2DB898E1BF89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EFEFC5-9F3D-4432-B792-86F4E2D0D8D7}" srcId="{BC8C1C59-64A5-4CAE-BBA4-D4E4B4F32A85}" destId="{B0901742-37E3-406C-9B6A-2DB898E1BF89}" srcOrd="5" destOrd="0" parTransId="{10DDA112-00FB-4D67-AC80-FE889C6C1F0E}" sibTransId="{DA2EA252-2B75-414F-93EB-E0CA7DEDFB2F}"/>
    <dgm:cxn modelId="{8892498B-D4E6-48BC-A475-877834E447C0}" srcId="{BC8C1C59-64A5-4CAE-BBA4-D4E4B4F32A85}" destId="{9EB16B68-B160-4A62-974F-A0DEEA20D634}" srcOrd="1" destOrd="0" parTransId="{8B0D4DA0-AB5C-4AF9-9BD0-B64F60CA388A}" sibTransId="{11BC0F84-CD55-4963-A974-F772E46D5E68}"/>
    <dgm:cxn modelId="{629FDBCC-C77A-4DC1-8A55-7A07B767F195}" type="presOf" srcId="{97C5A2FF-EF73-41D0-9D2A-64F534B0DD4D}" destId="{304BEDE1-3DD3-4CF4-AB79-91D128445F89}" srcOrd="0" destOrd="0" presId="urn:microsoft.com/office/officeart/2005/8/layout/vList2"/>
    <dgm:cxn modelId="{6031DC26-2157-4862-9D18-B0E75675456D}" type="presOf" srcId="{E6FB099A-8BAA-45B0-88EA-7B1025B1EB8B}" destId="{BBD7A376-0333-4420-9C3F-E24BE15F0CCB}" srcOrd="0" destOrd="0" presId="urn:microsoft.com/office/officeart/2005/8/layout/vList2"/>
    <dgm:cxn modelId="{5BF04F71-C343-4377-AB7F-AB20F3708F27}" srcId="{BC8C1C59-64A5-4CAE-BBA4-D4E4B4F32A85}" destId="{E6FB099A-8BAA-45B0-88EA-7B1025B1EB8B}" srcOrd="3" destOrd="0" parTransId="{EAA01745-9E24-4E58-A819-B09ADE07276F}" sibTransId="{A1997F7A-815A-40DF-92B8-FCD7815D97FA}"/>
    <dgm:cxn modelId="{EA1C071B-0987-459E-B5A1-DAFCAF4D457D}" srcId="{BC8C1C59-64A5-4CAE-BBA4-D4E4B4F32A85}" destId="{EB3F9DC6-C80C-4970-87CF-2AE3706350F2}" srcOrd="2" destOrd="0" parTransId="{0519DE91-733A-4E6C-8273-883CD19C684C}" sibTransId="{843C110A-78D9-4518-853C-7DDA9E113AC5}"/>
    <dgm:cxn modelId="{8D5A3928-8135-434D-B517-F98B89A21D36}" type="presOf" srcId="{9EB16B68-B160-4A62-974F-A0DEEA20D634}" destId="{39CE8245-7136-47CF-899F-C3C91A846CC5}" srcOrd="0" destOrd="0" presId="urn:microsoft.com/office/officeart/2005/8/layout/vList2"/>
    <dgm:cxn modelId="{B37EED82-B423-4336-A137-BA87FA4946A2}" srcId="{BC8C1C59-64A5-4CAE-BBA4-D4E4B4F32A85}" destId="{5AE48C6D-BC11-4C61-8E8F-6ECFC7CDD1A1}" srcOrd="0" destOrd="0" parTransId="{596AC908-5B80-44E2-AD42-2912584BEC5E}" sibTransId="{AF9B26EA-F778-4BB9-8062-96DCB20DDA6B}"/>
    <dgm:cxn modelId="{005B2244-AB6E-4C5B-9768-CB4EA17138A8}" type="presOf" srcId="{BC8C1C59-64A5-4CAE-BBA4-D4E4B4F32A85}" destId="{1BAB9E3B-48A0-45F4-831A-340275FA9785}" srcOrd="0" destOrd="0" presId="urn:microsoft.com/office/officeart/2005/8/layout/vList2"/>
    <dgm:cxn modelId="{1CBD08F2-6E70-41C1-9E72-803C77FAE841}" srcId="{BC8C1C59-64A5-4CAE-BBA4-D4E4B4F32A85}" destId="{97C5A2FF-EF73-41D0-9D2A-64F534B0DD4D}" srcOrd="4" destOrd="0" parTransId="{95C7367F-95E9-4395-887E-A0C11FF76AF2}" sibTransId="{802E0A59-C0C9-4D1A-8CB8-08E11E0BDA29}"/>
    <dgm:cxn modelId="{F32A5D8F-3C2D-4022-8A1E-2E709B5A6A74}" type="presOf" srcId="{B0901742-37E3-406C-9B6A-2DB898E1BF89}" destId="{7537FA47-07A6-4B85-AFE9-EFB031AD4AF4}" srcOrd="0" destOrd="0" presId="urn:microsoft.com/office/officeart/2005/8/layout/vList2"/>
    <dgm:cxn modelId="{D4689F58-03FD-4623-B98C-EB4EE22FADD3}" type="presOf" srcId="{EB3F9DC6-C80C-4970-87CF-2AE3706350F2}" destId="{F9A13A88-94FD-482E-B678-7149EC211F62}" srcOrd="0" destOrd="0" presId="urn:microsoft.com/office/officeart/2005/8/layout/vList2"/>
    <dgm:cxn modelId="{7FA3309E-6FD2-4468-99C6-52D8C84A9DC6}" type="presOf" srcId="{5AE48C6D-BC11-4C61-8E8F-6ECFC7CDD1A1}" destId="{A0FA8494-D669-49C3-9BE4-42B3654D2B53}" srcOrd="0" destOrd="0" presId="urn:microsoft.com/office/officeart/2005/8/layout/vList2"/>
    <dgm:cxn modelId="{1D3969D9-B069-46AF-93B5-27A85B294452}" type="presParOf" srcId="{1BAB9E3B-48A0-45F4-831A-340275FA9785}" destId="{A0FA8494-D669-49C3-9BE4-42B3654D2B53}" srcOrd="0" destOrd="0" presId="urn:microsoft.com/office/officeart/2005/8/layout/vList2"/>
    <dgm:cxn modelId="{A7D368B0-3B8F-479A-86A4-8B437AD8C141}" type="presParOf" srcId="{1BAB9E3B-48A0-45F4-831A-340275FA9785}" destId="{E906A95E-8B69-4FD5-BBE7-76F1DAC94A94}" srcOrd="1" destOrd="0" presId="urn:microsoft.com/office/officeart/2005/8/layout/vList2"/>
    <dgm:cxn modelId="{83951423-20BC-42F8-8704-5A00C54FBAD3}" type="presParOf" srcId="{1BAB9E3B-48A0-45F4-831A-340275FA9785}" destId="{39CE8245-7136-47CF-899F-C3C91A846CC5}" srcOrd="2" destOrd="0" presId="urn:microsoft.com/office/officeart/2005/8/layout/vList2"/>
    <dgm:cxn modelId="{4CEF7741-5487-4D97-9A86-1A1169140920}" type="presParOf" srcId="{1BAB9E3B-48A0-45F4-831A-340275FA9785}" destId="{08B9A623-2CE3-4677-B47C-7F3ED8E259EB}" srcOrd="3" destOrd="0" presId="urn:microsoft.com/office/officeart/2005/8/layout/vList2"/>
    <dgm:cxn modelId="{7DE08925-9946-49D7-9981-205E76F30799}" type="presParOf" srcId="{1BAB9E3B-48A0-45F4-831A-340275FA9785}" destId="{F9A13A88-94FD-482E-B678-7149EC211F62}" srcOrd="4" destOrd="0" presId="urn:microsoft.com/office/officeart/2005/8/layout/vList2"/>
    <dgm:cxn modelId="{E4D20451-2358-470D-907F-E896C352ACE8}" type="presParOf" srcId="{1BAB9E3B-48A0-45F4-831A-340275FA9785}" destId="{4861A628-1924-4DC0-8A5C-F45ACC2F4465}" srcOrd="5" destOrd="0" presId="urn:microsoft.com/office/officeart/2005/8/layout/vList2"/>
    <dgm:cxn modelId="{A6CC3B38-EEAE-4A97-900B-34A1D3F0E0BA}" type="presParOf" srcId="{1BAB9E3B-48A0-45F4-831A-340275FA9785}" destId="{BBD7A376-0333-4420-9C3F-E24BE15F0CCB}" srcOrd="6" destOrd="0" presId="urn:microsoft.com/office/officeart/2005/8/layout/vList2"/>
    <dgm:cxn modelId="{BDAC118E-EA16-4F1D-BFBC-AFEFCBF4B0C4}" type="presParOf" srcId="{1BAB9E3B-48A0-45F4-831A-340275FA9785}" destId="{DCA4435C-899C-4CC3-AEE7-44EDAC225A73}" srcOrd="7" destOrd="0" presId="urn:microsoft.com/office/officeart/2005/8/layout/vList2"/>
    <dgm:cxn modelId="{CFEBFE69-F61D-4732-B6B7-124AA50BC64B}" type="presParOf" srcId="{1BAB9E3B-48A0-45F4-831A-340275FA9785}" destId="{304BEDE1-3DD3-4CF4-AB79-91D128445F89}" srcOrd="8" destOrd="0" presId="urn:microsoft.com/office/officeart/2005/8/layout/vList2"/>
    <dgm:cxn modelId="{5B49999B-D866-41FA-9BA9-D22B41F6BC12}" type="presParOf" srcId="{1BAB9E3B-48A0-45F4-831A-340275FA9785}" destId="{51BCE424-A0FA-4F7F-9F43-CFB400145F2B}" srcOrd="9" destOrd="0" presId="urn:microsoft.com/office/officeart/2005/8/layout/vList2"/>
    <dgm:cxn modelId="{095ACF09-9921-4277-9E83-047A33420603}" type="presParOf" srcId="{1BAB9E3B-48A0-45F4-831A-340275FA9785}" destId="{7537FA47-07A6-4B85-AFE9-EFB031AD4AF4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0BFC9E-4704-4330-B8A7-22FF519C653F}" type="doc">
      <dgm:prSet loTypeId="urn:microsoft.com/office/officeart/2005/8/layout/gear1" loCatId="relationship" qsTypeId="urn:microsoft.com/office/officeart/2005/8/quickstyle/simple1" qsCatId="simple" csTypeId="urn:microsoft.com/office/officeart/2005/8/colors/colorful5" csCatId="colorful" phldr="1"/>
      <dgm:spPr/>
    </dgm:pt>
    <dgm:pt modelId="{6C84D5FB-E94F-4B55-BB07-B7346D1AD5A5}">
      <dgm:prSet phldrT="[Text]" custT="1"/>
      <dgm:spPr/>
      <dgm:t>
        <a:bodyPr/>
        <a:lstStyle/>
        <a:p>
          <a:r>
            <a:rPr lang="en-US" sz="1000" b="1" dirty="0" smtClean="0"/>
            <a:t>Best ideas bubble up!</a:t>
          </a:r>
          <a:endParaRPr lang="en-US" sz="1000" b="1" dirty="0"/>
        </a:p>
      </dgm:t>
    </dgm:pt>
    <dgm:pt modelId="{E2ABBDEA-B57F-4936-841A-E2F7A8FC2003}" type="parTrans" cxnId="{5F9C2D1D-D6A7-443D-85E8-98620F58F6D7}">
      <dgm:prSet/>
      <dgm:spPr/>
      <dgm:t>
        <a:bodyPr/>
        <a:lstStyle/>
        <a:p>
          <a:endParaRPr lang="en-US" sz="1400"/>
        </a:p>
      </dgm:t>
    </dgm:pt>
    <dgm:pt modelId="{4E52AF50-67F8-4081-A200-7EEFF70E7776}" type="sibTrans" cxnId="{5F9C2D1D-D6A7-443D-85E8-98620F58F6D7}">
      <dgm:prSet/>
      <dgm:spPr/>
      <dgm:t>
        <a:bodyPr/>
        <a:lstStyle/>
        <a:p>
          <a:endParaRPr lang="en-US" sz="1400"/>
        </a:p>
      </dgm:t>
    </dgm:pt>
    <dgm:pt modelId="{17EA5502-31AE-45E9-B663-57A455495EE4}">
      <dgm:prSet phldrT="[Text]" custT="1"/>
      <dgm:spPr/>
      <dgm:t>
        <a:bodyPr/>
        <a:lstStyle/>
        <a:p>
          <a:pPr marL="0" indent="0">
            <a:tabLst/>
          </a:pPr>
          <a:r>
            <a:rPr lang="en-US" sz="600" b="1" dirty="0" smtClean="0">
              <a:latin typeface="Arial Narrow" pitchFamily="34" charset="0"/>
              <a:cs typeface="Arial" pitchFamily="34" charset="0"/>
            </a:rPr>
            <a:t>Comment &amp; Vote</a:t>
          </a:r>
          <a:endParaRPr lang="en-US" sz="600" b="1" dirty="0">
            <a:latin typeface="Arial Narrow" pitchFamily="34" charset="0"/>
            <a:cs typeface="Arial" pitchFamily="34" charset="0"/>
          </a:endParaRPr>
        </a:p>
      </dgm:t>
    </dgm:pt>
    <dgm:pt modelId="{A9D020E0-E462-45C3-AD2C-CA682C701CED}" type="parTrans" cxnId="{46D5E929-F22F-4BC5-899D-2993C5588287}">
      <dgm:prSet/>
      <dgm:spPr/>
      <dgm:t>
        <a:bodyPr/>
        <a:lstStyle/>
        <a:p>
          <a:endParaRPr lang="en-US" sz="1400"/>
        </a:p>
      </dgm:t>
    </dgm:pt>
    <dgm:pt modelId="{39E751BF-B7BA-4E76-AA18-FD5141532553}" type="sibTrans" cxnId="{46D5E929-F22F-4BC5-899D-2993C5588287}">
      <dgm:prSet/>
      <dgm:spPr/>
      <dgm:t>
        <a:bodyPr/>
        <a:lstStyle/>
        <a:p>
          <a:endParaRPr lang="en-US" sz="1400"/>
        </a:p>
      </dgm:t>
    </dgm:pt>
    <dgm:pt modelId="{BA9E2BC3-68C6-4D0D-B3B1-C7FFCFB5522F}">
      <dgm:prSet phldrT="[Text]" custT="1"/>
      <dgm:spPr/>
      <dgm:t>
        <a:bodyPr/>
        <a:lstStyle/>
        <a:p>
          <a:r>
            <a:rPr lang="en-US" sz="1050" dirty="0" smtClean="0"/>
            <a:t>Ideas</a:t>
          </a:r>
          <a:endParaRPr lang="en-US" sz="900" dirty="0"/>
        </a:p>
      </dgm:t>
    </dgm:pt>
    <dgm:pt modelId="{5BB53078-AA41-4F5E-AE04-281056EDB517}" type="parTrans" cxnId="{17DF40BF-1043-4B99-99BC-5F4F617F8A7B}">
      <dgm:prSet/>
      <dgm:spPr/>
      <dgm:t>
        <a:bodyPr/>
        <a:lstStyle/>
        <a:p>
          <a:endParaRPr lang="en-US" sz="1400"/>
        </a:p>
      </dgm:t>
    </dgm:pt>
    <dgm:pt modelId="{35D8AEE1-E696-478B-A518-672ABB7DC45E}" type="sibTrans" cxnId="{17DF40BF-1043-4B99-99BC-5F4F617F8A7B}">
      <dgm:prSet/>
      <dgm:spPr/>
      <dgm:t>
        <a:bodyPr/>
        <a:lstStyle/>
        <a:p>
          <a:endParaRPr lang="en-US" sz="1400"/>
        </a:p>
      </dgm:t>
    </dgm:pt>
    <dgm:pt modelId="{A0A35867-C373-42CE-804E-6F61D8F6ED94}" type="pres">
      <dgm:prSet presAssocID="{110BFC9E-4704-4330-B8A7-22FF519C653F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2D22242C-8FC3-46EC-8E6C-6A9C2D7584B6}" type="pres">
      <dgm:prSet presAssocID="{6C84D5FB-E94F-4B55-BB07-B7346D1AD5A5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AEA57F-6AE3-4DBA-A18C-5BFFACB1F431}" type="pres">
      <dgm:prSet presAssocID="{6C84D5FB-E94F-4B55-BB07-B7346D1AD5A5}" presName="gear1srcNode" presStyleLbl="node1" presStyleIdx="0" presStyleCnt="3"/>
      <dgm:spPr/>
      <dgm:t>
        <a:bodyPr/>
        <a:lstStyle/>
        <a:p>
          <a:endParaRPr lang="en-US"/>
        </a:p>
      </dgm:t>
    </dgm:pt>
    <dgm:pt modelId="{5EF494BD-232D-4C59-A309-BD363D9DD2A8}" type="pres">
      <dgm:prSet presAssocID="{6C84D5FB-E94F-4B55-BB07-B7346D1AD5A5}" presName="gear1dstNode" presStyleLbl="node1" presStyleIdx="0" presStyleCnt="3"/>
      <dgm:spPr/>
      <dgm:t>
        <a:bodyPr/>
        <a:lstStyle/>
        <a:p>
          <a:endParaRPr lang="en-US"/>
        </a:p>
      </dgm:t>
    </dgm:pt>
    <dgm:pt modelId="{AF4BDA3A-BC3A-49ED-A0DD-30E5BB7B130E}" type="pres">
      <dgm:prSet presAssocID="{17EA5502-31AE-45E9-B663-57A455495EE4}" presName="gear2" presStyleLbl="node1" presStyleIdx="1" presStyleCnt="3" custScaleX="103742" custScaleY="107550" custLinFactNeighborY="-143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B793DB-DE3F-4DB9-A52D-B29023BA8390}" type="pres">
      <dgm:prSet presAssocID="{17EA5502-31AE-45E9-B663-57A455495EE4}" presName="gear2srcNode" presStyleLbl="node1" presStyleIdx="1" presStyleCnt="3"/>
      <dgm:spPr/>
      <dgm:t>
        <a:bodyPr/>
        <a:lstStyle/>
        <a:p>
          <a:endParaRPr lang="en-US"/>
        </a:p>
      </dgm:t>
    </dgm:pt>
    <dgm:pt modelId="{D2B97574-90C1-4F99-9050-F1DCA1C9005A}" type="pres">
      <dgm:prSet presAssocID="{17EA5502-31AE-45E9-B663-57A455495EE4}" presName="gear2dstNode" presStyleLbl="node1" presStyleIdx="1" presStyleCnt="3"/>
      <dgm:spPr/>
      <dgm:t>
        <a:bodyPr/>
        <a:lstStyle/>
        <a:p>
          <a:endParaRPr lang="en-US"/>
        </a:p>
      </dgm:t>
    </dgm:pt>
    <dgm:pt modelId="{91F86C16-B808-4456-9B64-391260DE75E4}" type="pres">
      <dgm:prSet presAssocID="{BA9E2BC3-68C6-4D0D-B3B1-C7FFCFB5522F}" presName="gear3" presStyleLbl="node1" presStyleIdx="2" presStyleCnt="3"/>
      <dgm:spPr/>
      <dgm:t>
        <a:bodyPr/>
        <a:lstStyle/>
        <a:p>
          <a:endParaRPr lang="en-US"/>
        </a:p>
      </dgm:t>
    </dgm:pt>
    <dgm:pt modelId="{ADEBC3A9-0F43-4039-B48E-5387BF398C33}" type="pres">
      <dgm:prSet presAssocID="{BA9E2BC3-68C6-4D0D-B3B1-C7FFCFB5522F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E9EC7A-4E0F-4C16-865B-3AA65DB24931}" type="pres">
      <dgm:prSet presAssocID="{BA9E2BC3-68C6-4D0D-B3B1-C7FFCFB5522F}" presName="gear3srcNode" presStyleLbl="node1" presStyleIdx="2" presStyleCnt="3"/>
      <dgm:spPr/>
      <dgm:t>
        <a:bodyPr/>
        <a:lstStyle/>
        <a:p>
          <a:endParaRPr lang="en-US"/>
        </a:p>
      </dgm:t>
    </dgm:pt>
    <dgm:pt modelId="{5A3A3235-73A4-4684-AE51-E501285645C7}" type="pres">
      <dgm:prSet presAssocID="{BA9E2BC3-68C6-4D0D-B3B1-C7FFCFB5522F}" presName="gear3dstNode" presStyleLbl="node1" presStyleIdx="2" presStyleCnt="3"/>
      <dgm:spPr/>
      <dgm:t>
        <a:bodyPr/>
        <a:lstStyle/>
        <a:p>
          <a:endParaRPr lang="en-US"/>
        </a:p>
      </dgm:t>
    </dgm:pt>
    <dgm:pt modelId="{957327DA-0B47-49AA-9925-F19224E377AD}" type="pres">
      <dgm:prSet presAssocID="{4E52AF50-67F8-4081-A200-7EEFF70E7776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ECD818C7-5CA1-48F2-81A5-DC8393917D58}" type="pres">
      <dgm:prSet presAssocID="{39E751BF-B7BA-4E76-AA18-FD5141532553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A7C8A1E5-2015-473A-A984-650FDDBCEC04}" type="pres">
      <dgm:prSet presAssocID="{35D8AEE1-E696-478B-A518-672ABB7DC45E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A35F154A-FE04-4A28-B6AF-4720C21FAD5A}" type="presOf" srcId="{35D8AEE1-E696-478B-A518-672ABB7DC45E}" destId="{A7C8A1E5-2015-473A-A984-650FDDBCEC04}" srcOrd="0" destOrd="0" presId="urn:microsoft.com/office/officeart/2005/8/layout/gear1"/>
    <dgm:cxn modelId="{E240F863-9566-43BD-9D95-068550C8E87F}" type="presOf" srcId="{110BFC9E-4704-4330-B8A7-22FF519C653F}" destId="{A0A35867-C373-42CE-804E-6F61D8F6ED94}" srcOrd="0" destOrd="0" presId="urn:microsoft.com/office/officeart/2005/8/layout/gear1"/>
    <dgm:cxn modelId="{9BCC1B2A-0E65-45D2-91F2-6B9C18A844DE}" type="presOf" srcId="{17EA5502-31AE-45E9-B663-57A455495EE4}" destId="{D2B97574-90C1-4F99-9050-F1DCA1C9005A}" srcOrd="2" destOrd="0" presId="urn:microsoft.com/office/officeart/2005/8/layout/gear1"/>
    <dgm:cxn modelId="{25BC051C-EDEF-44EF-9894-11CA4956FD8F}" type="presOf" srcId="{39E751BF-B7BA-4E76-AA18-FD5141532553}" destId="{ECD818C7-5CA1-48F2-81A5-DC8393917D58}" srcOrd="0" destOrd="0" presId="urn:microsoft.com/office/officeart/2005/8/layout/gear1"/>
    <dgm:cxn modelId="{17DF40BF-1043-4B99-99BC-5F4F617F8A7B}" srcId="{110BFC9E-4704-4330-B8A7-22FF519C653F}" destId="{BA9E2BC3-68C6-4D0D-B3B1-C7FFCFB5522F}" srcOrd="2" destOrd="0" parTransId="{5BB53078-AA41-4F5E-AE04-281056EDB517}" sibTransId="{35D8AEE1-E696-478B-A518-672ABB7DC45E}"/>
    <dgm:cxn modelId="{CD597D3E-6D37-46F3-9B26-E1F648CF0BAD}" type="presOf" srcId="{BA9E2BC3-68C6-4D0D-B3B1-C7FFCFB5522F}" destId="{5A3A3235-73A4-4684-AE51-E501285645C7}" srcOrd="3" destOrd="0" presId="urn:microsoft.com/office/officeart/2005/8/layout/gear1"/>
    <dgm:cxn modelId="{27FE10DF-B378-4049-BF3D-67441147F21A}" type="presOf" srcId="{BA9E2BC3-68C6-4D0D-B3B1-C7FFCFB5522F}" destId="{ADEBC3A9-0F43-4039-B48E-5387BF398C33}" srcOrd="1" destOrd="0" presId="urn:microsoft.com/office/officeart/2005/8/layout/gear1"/>
    <dgm:cxn modelId="{D6B93FCA-6A4B-4FC0-8A5F-30A94EE7993F}" type="presOf" srcId="{BA9E2BC3-68C6-4D0D-B3B1-C7FFCFB5522F}" destId="{91F86C16-B808-4456-9B64-391260DE75E4}" srcOrd="0" destOrd="0" presId="urn:microsoft.com/office/officeart/2005/8/layout/gear1"/>
    <dgm:cxn modelId="{0FC574E6-71FF-4133-BA46-6B1963FC3AB3}" type="presOf" srcId="{4E52AF50-67F8-4081-A200-7EEFF70E7776}" destId="{957327DA-0B47-49AA-9925-F19224E377AD}" srcOrd="0" destOrd="0" presId="urn:microsoft.com/office/officeart/2005/8/layout/gear1"/>
    <dgm:cxn modelId="{5F9C2D1D-D6A7-443D-85E8-98620F58F6D7}" srcId="{110BFC9E-4704-4330-B8A7-22FF519C653F}" destId="{6C84D5FB-E94F-4B55-BB07-B7346D1AD5A5}" srcOrd="0" destOrd="0" parTransId="{E2ABBDEA-B57F-4936-841A-E2F7A8FC2003}" sibTransId="{4E52AF50-67F8-4081-A200-7EEFF70E7776}"/>
    <dgm:cxn modelId="{90B77309-DF71-44BC-807F-260B9918E4D8}" type="presOf" srcId="{17EA5502-31AE-45E9-B663-57A455495EE4}" destId="{D1B793DB-DE3F-4DB9-A52D-B29023BA8390}" srcOrd="1" destOrd="0" presId="urn:microsoft.com/office/officeart/2005/8/layout/gear1"/>
    <dgm:cxn modelId="{1FF96AEF-D7FA-49FD-B61B-4B728EF5E2B9}" type="presOf" srcId="{6C84D5FB-E94F-4B55-BB07-B7346D1AD5A5}" destId="{5EF494BD-232D-4C59-A309-BD363D9DD2A8}" srcOrd="2" destOrd="0" presId="urn:microsoft.com/office/officeart/2005/8/layout/gear1"/>
    <dgm:cxn modelId="{D7AA6AA8-BAF2-42EE-9DF7-D0802FDCB5FC}" type="presOf" srcId="{6C84D5FB-E94F-4B55-BB07-B7346D1AD5A5}" destId="{2D22242C-8FC3-46EC-8E6C-6A9C2D7584B6}" srcOrd="0" destOrd="0" presId="urn:microsoft.com/office/officeart/2005/8/layout/gear1"/>
    <dgm:cxn modelId="{DEE92B8B-2553-43DD-B6C4-7C5BD6E0A944}" type="presOf" srcId="{17EA5502-31AE-45E9-B663-57A455495EE4}" destId="{AF4BDA3A-BC3A-49ED-A0DD-30E5BB7B130E}" srcOrd="0" destOrd="0" presId="urn:microsoft.com/office/officeart/2005/8/layout/gear1"/>
    <dgm:cxn modelId="{46D5E929-F22F-4BC5-899D-2993C5588287}" srcId="{110BFC9E-4704-4330-B8A7-22FF519C653F}" destId="{17EA5502-31AE-45E9-B663-57A455495EE4}" srcOrd="1" destOrd="0" parTransId="{A9D020E0-E462-45C3-AD2C-CA682C701CED}" sibTransId="{39E751BF-B7BA-4E76-AA18-FD5141532553}"/>
    <dgm:cxn modelId="{0880382D-8D03-497F-814D-570AD35E5B91}" type="presOf" srcId="{BA9E2BC3-68C6-4D0D-B3B1-C7FFCFB5522F}" destId="{C7E9EC7A-4E0F-4C16-865B-3AA65DB24931}" srcOrd="2" destOrd="0" presId="urn:microsoft.com/office/officeart/2005/8/layout/gear1"/>
    <dgm:cxn modelId="{A3A21C08-FB3F-45B6-A781-053B1E1B88B0}" type="presOf" srcId="{6C84D5FB-E94F-4B55-BB07-B7346D1AD5A5}" destId="{2BAEA57F-6AE3-4DBA-A18C-5BFFACB1F431}" srcOrd="1" destOrd="0" presId="urn:microsoft.com/office/officeart/2005/8/layout/gear1"/>
    <dgm:cxn modelId="{6CD7B7A1-4390-4061-B6ED-9A955DF485C1}" type="presParOf" srcId="{A0A35867-C373-42CE-804E-6F61D8F6ED94}" destId="{2D22242C-8FC3-46EC-8E6C-6A9C2D7584B6}" srcOrd="0" destOrd="0" presId="urn:microsoft.com/office/officeart/2005/8/layout/gear1"/>
    <dgm:cxn modelId="{D815FE6E-A894-4A56-94ED-99A826E652B3}" type="presParOf" srcId="{A0A35867-C373-42CE-804E-6F61D8F6ED94}" destId="{2BAEA57F-6AE3-4DBA-A18C-5BFFACB1F431}" srcOrd="1" destOrd="0" presId="urn:microsoft.com/office/officeart/2005/8/layout/gear1"/>
    <dgm:cxn modelId="{8C24E672-C2DA-475A-ABA3-B466E0CCD98D}" type="presParOf" srcId="{A0A35867-C373-42CE-804E-6F61D8F6ED94}" destId="{5EF494BD-232D-4C59-A309-BD363D9DD2A8}" srcOrd="2" destOrd="0" presId="urn:microsoft.com/office/officeart/2005/8/layout/gear1"/>
    <dgm:cxn modelId="{5B52C24C-9502-431D-9DB1-74F25BFAD733}" type="presParOf" srcId="{A0A35867-C373-42CE-804E-6F61D8F6ED94}" destId="{AF4BDA3A-BC3A-49ED-A0DD-30E5BB7B130E}" srcOrd="3" destOrd="0" presId="urn:microsoft.com/office/officeart/2005/8/layout/gear1"/>
    <dgm:cxn modelId="{CF14F669-FBCF-4F81-940F-50258470BFDF}" type="presParOf" srcId="{A0A35867-C373-42CE-804E-6F61D8F6ED94}" destId="{D1B793DB-DE3F-4DB9-A52D-B29023BA8390}" srcOrd="4" destOrd="0" presId="urn:microsoft.com/office/officeart/2005/8/layout/gear1"/>
    <dgm:cxn modelId="{4F54C6CF-0290-4330-A1B1-764FF127F931}" type="presParOf" srcId="{A0A35867-C373-42CE-804E-6F61D8F6ED94}" destId="{D2B97574-90C1-4F99-9050-F1DCA1C9005A}" srcOrd="5" destOrd="0" presId="urn:microsoft.com/office/officeart/2005/8/layout/gear1"/>
    <dgm:cxn modelId="{D0C9953E-0A1C-413C-AB30-403A0FE3E948}" type="presParOf" srcId="{A0A35867-C373-42CE-804E-6F61D8F6ED94}" destId="{91F86C16-B808-4456-9B64-391260DE75E4}" srcOrd="6" destOrd="0" presId="urn:microsoft.com/office/officeart/2005/8/layout/gear1"/>
    <dgm:cxn modelId="{D39909FA-5D30-43D6-B975-8BE228EA8559}" type="presParOf" srcId="{A0A35867-C373-42CE-804E-6F61D8F6ED94}" destId="{ADEBC3A9-0F43-4039-B48E-5387BF398C33}" srcOrd="7" destOrd="0" presId="urn:microsoft.com/office/officeart/2005/8/layout/gear1"/>
    <dgm:cxn modelId="{57BD2B6D-9AB9-47BB-BB5D-6CAA549B7F16}" type="presParOf" srcId="{A0A35867-C373-42CE-804E-6F61D8F6ED94}" destId="{C7E9EC7A-4E0F-4C16-865B-3AA65DB24931}" srcOrd="8" destOrd="0" presId="urn:microsoft.com/office/officeart/2005/8/layout/gear1"/>
    <dgm:cxn modelId="{6D30A04B-BC07-4BF2-8790-732D9B469132}" type="presParOf" srcId="{A0A35867-C373-42CE-804E-6F61D8F6ED94}" destId="{5A3A3235-73A4-4684-AE51-E501285645C7}" srcOrd="9" destOrd="0" presId="urn:microsoft.com/office/officeart/2005/8/layout/gear1"/>
    <dgm:cxn modelId="{D98F04EA-E67E-4B0C-8CF5-65A879F862F0}" type="presParOf" srcId="{A0A35867-C373-42CE-804E-6F61D8F6ED94}" destId="{957327DA-0B47-49AA-9925-F19224E377AD}" srcOrd="10" destOrd="0" presId="urn:microsoft.com/office/officeart/2005/8/layout/gear1"/>
    <dgm:cxn modelId="{DDD09D89-2B7D-4531-8C21-8854F48FA827}" type="presParOf" srcId="{A0A35867-C373-42CE-804E-6F61D8F6ED94}" destId="{ECD818C7-5CA1-48F2-81A5-DC8393917D58}" srcOrd="11" destOrd="0" presId="urn:microsoft.com/office/officeart/2005/8/layout/gear1"/>
    <dgm:cxn modelId="{1EBF4047-D84F-42D2-917F-7C9B3DE99395}" type="presParOf" srcId="{A0A35867-C373-42CE-804E-6F61D8F6ED94}" destId="{A7C8A1E5-2015-473A-A984-650FDDBCEC04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FA8494-D669-49C3-9BE4-42B3654D2B53}">
      <dsp:nvSpPr>
        <dsp:cNvPr id="0" name=""/>
        <dsp:cNvSpPr/>
      </dsp:nvSpPr>
      <dsp:spPr>
        <a:xfrm>
          <a:off x="0" y="3949"/>
          <a:ext cx="6553200" cy="6844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Engage the public</a:t>
          </a:r>
          <a:endParaRPr lang="en-US" sz="3000" kern="1200" dirty="0"/>
        </a:p>
      </dsp:txBody>
      <dsp:txXfrm>
        <a:off x="33412" y="37361"/>
        <a:ext cx="6486376" cy="617626"/>
      </dsp:txXfrm>
    </dsp:sp>
    <dsp:sp modelId="{39CE8245-7136-47CF-899F-C3C91A846CC5}">
      <dsp:nvSpPr>
        <dsp:cNvPr id="0" name=""/>
        <dsp:cNvSpPr/>
      </dsp:nvSpPr>
      <dsp:spPr>
        <a:xfrm>
          <a:off x="0" y="762557"/>
          <a:ext cx="6553200" cy="684450"/>
        </a:xfrm>
        <a:prstGeom prst="roundRect">
          <a:avLst/>
        </a:prstGeom>
        <a:solidFill>
          <a:schemeClr val="accent2">
            <a:hueOff val="2158307"/>
            <a:satOff val="-7609"/>
            <a:lumOff val="-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Leverage strategic partnerships</a:t>
          </a:r>
          <a:endParaRPr lang="en-US" sz="3000" kern="1200" dirty="0"/>
        </a:p>
      </dsp:txBody>
      <dsp:txXfrm>
        <a:off x="33412" y="795969"/>
        <a:ext cx="6486376" cy="617626"/>
      </dsp:txXfrm>
    </dsp:sp>
    <dsp:sp modelId="{F9A13A88-94FD-482E-B678-7149EC211F62}">
      <dsp:nvSpPr>
        <dsp:cNvPr id="0" name=""/>
        <dsp:cNvSpPr/>
      </dsp:nvSpPr>
      <dsp:spPr>
        <a:xfrm>
          <a:off x="0" y="1545649"/>
          <a:ext cx="6553200" cy="684450"/>
        </a:xfrm>
        <a:prstGeom prst="roundRect">
          <a:avLst/>
        </a:prstGeom>
        <a:solidFill>
          <a:schemeClr val="accent2">
            <a:hueOff val="4316613"/>
            <a:satOff val="-15218"/>
            <a:lumOff val="-313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Impact specific issue areas</a:t>
          </a:r>
          <a:endParaRPr lang="en-US" sz="3000" kern="1200" dirty="0"/>
        </a:p>
      </dsp:txBody>
      <dsp:txXfrm>
        <a:off x="33412" y="1579061"/>
        <a:ext cx="6486376" cy="617626"/>
      </dsp:txXfrm>
    </dsp:sp>
    <dsp:sp modelId="{BBD7A376-0333-4420-9C3F-E24BE15F0CCB}">
      <dsp:nvSpPr>
        <dsp:cNvPr id="0" name=""/>
        <dsp:cNvSpPr/>
      </dsp:nvSpPr>
      <dsp:spPr>
        <a:xfrm>
          <a:off x="0" y="2316500"/>
          <a:ext cx="6553200" cy="684450"/>
        </a:xfrm>
        <a:prstGeom prst="roundRect">
          <a:avLst/>
        </a:prstGeom>
        <a:solidFill>
          <a:schemeClr val="accent2">
            <a:hueOff val="6474920"/>
            <a:satOff val="-22826"/>
            <a:lumOff val="-470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Create greater efficiencies</a:t>
          </a:r>
          <a:endParaRPr lang="en-US" sz="3000" kern="1200" dirty="0"/>
        </a:p>
      </dsp:txBody>
      <dsp:txXfrm>
        <a:off x="33412" y="2349912"/>
        <a:ext cx="6486376" cy="617626"/>
      </dsp:txXfrm>
    </dsp:sp>
    <dsp:sp modelId="{304BEDE1-3DD3-4CF4-AB79-91D128445F89}">
      <dsp:nvSpPr>
        <dsp:cNvPr id="0" name=""/>
        <dsp:cNvSpPr/>
      </dsp:nvSpPr>
      <dsp:spPr>
        <a:xfrm>
          <a:off x="0" y="3087350"/>
          <a:ext cx="6553200" cy="684450"/>
        </a:xfrm>
        <a:prstGeom prst="roundRect">
          <a:avLst/>
        </a:prstGeom>
        <a:solidFill>
          <a:schemeClr val="accent2">
            <a:hueOff val="8633227"/>
            <a:satOff val="-30435"/>
            <a:lumOff val="-627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Produce cultural change</a:t>
          </a:r>
          <a:endParaRPr lang="en-US" sz="3000" kern="1200" dirty="0"/>
        </a:p>
      </dsp:txBody>
      <dsp:txXfrm>
        <a:off x="33412" y="3120762"/>
        <a:ext cx="6486376" cy="617626"/>
      </dsp:txXfrm>
    </dsp:sp>
    <dsp:sp modelId="{7537FA47-07A6-4B85-AFE9-EFB031AD4AF4}">
      <dsp:nvSpPr>
        <dsp:cNvPr id="0" name=""/>
        <dsp:cNvSpPr/>
      </dsp:nvSpPr>
      <dsp:spPr>
        <a:xfrm>
          <a:off x="0" y="3858200"/>
          <a:ext cx="6553200" cy="684450"/>
        </a:xfrm>
        <a:prstGeom prst="roundRect">
          <a:avLst/>
        </a:prstGeom>
        <a:solidFill>
          <a:schemeClr val="accent2">
            <a:hueOff val="10791533"/>
            <a:satOff val="-38044"/>
            <a:lumOff val="-784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Establish innovation </a:t>
          </a:r>
          <a:r>
            <a:rPr lang="en-US" sz="3000" kern="1200" dirty="0" smtClean="0"/>
            <a:t>processes</a:t>
          </a:r>
          <a:endParaRPr lang="en-US" sz="3000" kern="1200" dirty="0"/>
        </a:p>
      </dsp:txBody>
      <dsp:txXfrm>
        <a:off x="33412" y="3891612"/>
        <a:ext cx="6486376" cy="6176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22242C-8FC3-46EC-8E6C-6A9C2D7584B6}">
      <dsp:nvSpPr>
        <dsp:cNvPr id="0" name=""/>
        <dsp:cNvSpPr/>
      </dsp:nvSpPr>
      <dsp:spPr>
        <a:xfrm>
          <a:off x="703476" y="798135"/>
          <a:ext cx="859805" cy="859805"/>
        </a:xfrm>
        <a:prstGeom prst="gear9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Best ideas bubble up!</a:t>
          </a:r>
          <a:endParaRPr lang="en-US" sz="1000" b="1" kern="1200" dirty="0"/>
        </a:p>
      </dsp:txBody>
      <dsp:txXfrm>
        <a:off x="876335" y="999540"/>
        <a:ext cx="514087" cy="441958"/>
      </dsp:txXfrm>
    </dsp:sp>
    <dsp:sp modelId="{AF4BDA3A-BC3A-49ED-A0DD-30E5BB7B130E}">
      <dsp:nvSpPr>
        <dsp:cNvPr id="0" name=""/>
        <dsp:cNvSpPr/>
      </dsp:nvSpPr>
      <dsp:spPr>
        <a:xfrm>
          <a:off x="191527" y="562324"/>
          <a:ext cx="648712" cy="672523"/>
        </a:xfrm>
        <a:prstGeom prst="gear6">
          <a:avLst/>
        </a:prstGeom>
        <a:solidFill>
          <a:schemeClr val="accent5">
            <a:hueOff val="-1631908"/>
            <a:satOff val="23612"/>
            <a:lumOff val="774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tabLst/>
          </a:pPr>
          <a:r>
            <a:rPr lang="en-US" sz="600" b="1" kern="1200" dirty="0" smtClean="0">
              <a:latin typeface="Arial Narrow" pitchFamily="34" charset="0"/>
              <a:cs typeface="Arial" pitchFamily="34" charset="0"/>
            </a:rPr>
            <a:t>Comment &amp; Vote</a:t>
          </a:r>
          <a:endParaRPr lang="en-US" sz="600" b="1" kern="1200" dirty="0">
            <a:latin typeface="Arial Narrow" pitchFamily="34" charset="0"/>
            <a:cs typeface="Arial" pitchFamily="34" charset="0"/>
          </a:endParaRPr>
        </a:p>
      </dsp:txBody>
      <dsp:txXfrm>
        <a:off x="354842" y="730139"/>
        <a:ext cx="322082" cy="336893"/>
      </dsp:txXfrm>
    </dsp:sp>
    <dsp:sp modelId="{91F86C16-B808-4456-9B64-391260DE75E4}">
      <dsp:nvSpPr>
        <dsp:cNvPr id="0" name=""/>
        <dsp:cNvSpPr/>
      </dsp:nvSpPr>
      <dsp:spPr>
        <a:xfrm rot="20700000">
          <a:off x="553465" y="163507"/>
          <a:ext cx="612678" cy="612678"/>
        </a:xfrm>
        <a:prstGeom prst="gear6">
          <a:avLst/>
        </a:prstGeom>
        <a:solidFill>
          <a:schemeClr val="accent5">
            <a:hueOff val="-3263817"/>
            <a:satOff val="47224"/>
            <a:lumOff val="1549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Ideas</a:t>
          </a:r>
          <a:endParaRPr lang="en-US" sz="900" kern="1200" dirty="0"/>
        </a:p>
      </dsp:txBody>
      <dsp:txXfrm rot="-20700000">
        <a:off x="687844" y="297885"/>
        <a:ext cx="343922" cy="343922"/>
      </dsp:txXfrm>
    </dsp:sp>
    <dsp:sp modelId="{957327DA-0B47-49AA-9925-F19224E377AD}">
      <dsp:nvSpPr>
        <dsp:cNvPr id="0" name=""/>
        <dsp:cNvSpPr/>
      </dsp:nvSpPr>
      <dsp:spPr>
        <a:xfrm>
          <a:off x="612002" y="682083"/>
          <a:ext cx="1100550" cy="1100550"/>
        </a:xfrm>
        <a:prstGeom prst="circularArrow">
          <a:avLst>
            <a:gd name="adj1" fmla="val 4688"/>
            <a:gd name="adj2" fmla="val 299029"/>
            <a:gd name="adj3" fmla="val 2379723"/>
            <a:gd name="adj4" fmla="val 16195034"/>
            <a:gd name="adj5" fmla="val 5469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D818C7-5CA1-48F2-81A5-DC8393917D58}">
      <dsp:nvSpPr>
        <dsp:cNvPr id="0" name=""/>
        <dsp:cNvSpPr/>
      </dsp:nvSpPr>
      <dsp:spPr>
        <a:xfrm>
          <a:off x="92484" y="467842"/>
          <a:ext cx="799618" cy="79961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5">
            <a:hueOff val="-1631908"/>
            <a:satOff val="23612"/>
            <a:lumOff val="774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C8A1E5-2015-473A-A984-650FDDBCEC04}">
      <dsp:nvSpPr>
        <dsp:cNvPr id="0" name=""/>
        <dsp:cNvSpPr/>
      </dsp:nvSpPr>
      <dsp:spPr>
        <a:xfrm>
          <a:off x="411746" y="40598"/>
          <a:ext cx="862150" cy="86215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5">
            <a:hueOff val="-3263817"/>
            <a:satOff val="47224"/>
            <a:lumOff val="1549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4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ABB78-0392-45F0-9289-998A65092A0A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4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C1092-6646-4CBB-8B90-6980CDCB5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00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4820"/>
          </a:xfrm>
          <a:prstGeom prst="rect">
            <a:avLst/>
          </a:prstGeom>
        </p:spPr>
        <p:txBody>
          <a:bodyPr vert="horz" lIns="92743" tIns="46371" rIns="92743" bIns="4637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2"/>
            <a:ext cx="3037840" cy="464820"/>
          </a:xfrm>
          <a:prstGeom prst="rect">
            <a:avLst/>
          </a:prstGeom>
        </p:spPr>
        <p:txBody>
          <a:bodyPr vert="horz" lIns="92743" tIns="46371" rIns="92743" bIns="46371" rtlCol="0"/>
          <a:lstStyle>
            <a:lvl1pPr algn="r">
              <a:defRPr sz="1200"/>
            </a:lvl1pPr>
          </a:lstStyle>
          <a:p>
            <a:fld id="{5418FC27-775B-4555-AC31-99C4D05BED9B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77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43" tIns="46371" rIns="92743" bIns="4637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2"/>
            <a:ext cx="5608320" cy="4183380"/>
          </a:xfrm>
          <a:prstGeom prst="rect">
            <a:avLst/>
          </a:prstGeom>
        </p:spPr>
        <p:txBody>
          <a:bodyPr vert="horz" lIns="92743" tIns="46371" rIns="92743" bIns="4637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4820"/>
          </a:xfrm>
          <a:prstGeom prst="rect">
            <a:avLst/>
          </a:prstGeom>
        </p:spPr>
        <p:txBody>
          <a:bodyPr vert="horz" lIns="92743" tIns="46371" rIns="92743" bIns="4637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4820"/>
          </a:xfrm>
          <a:prstGeom prst="rect">
            <a:avLst/>
          </a:prstGeom>
        </p:spPr>
        <p:txBody>
          <a:bodyPr vert="horz" lIns="92743" tIns="46371" rIns="92743" bIns="46371" rtlCol="0" anchor="b"/>
          <a:lstStyle>
            <a:lvl1pPr algn="r">
              <a:defRPr sz="1200"/>
            </a:lvl1pPr>
          </a:lstStyle>
          <a:p>
            <a:fld id="{93372650-0F8F-4A21-9426-8C0078159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64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72650-0F8F-4A21-9426-8C0078159C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3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72650-0F8F-4A21-9426-8C0078159C2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07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72650-0F8F-4A21-9426-8C0078159C25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471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72650-0F8F-4A21-9426-8C0078159C25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962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72650-0F8F-4A21-9426-8C0078159C2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412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72650-0F8F-4A21-9426-8C0078159C2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614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72650-0F8F-4A21-9426-8C0078159C2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614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4343400"/>
            <a:ext cx="5791200" cy="1828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400" baseline="0"/>
            </a:lvl1pPr>
          </a:lstStyle>
          <a:p>
            <a:pPr lvl="0"/>
            <a:r>
              <a:rPr lang="en-US" dirty="0" smtClean="0"/>
              <a:t>Click to add date</a:t>
            </a:r>
          </a:p>
          <a:p>
            <a:pPr lvl="0"/>
            <a:r>
              <a:rPr lang="en-US" dirty="0" smtClean="0"/>
              <a:t>Subtitle</a:t>
            </a:r>
          </a:p>
          <a:p>
            <a:pPr lvl="0"/>
            <a:r>
              <a:rPr lang="en-US" dirty="0" smtClean="0"/>
              <a:t>Presenter name(s)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81200"/>
            <a:ext cx="5791200" cy="2286000"/>
          </a:xfrm>
          <a:prstGeom prst="rect">
            <a:avLst/>
          </a:prstGeom>
        </p:spPr>
        <p:txBody>
          <a:bodyPr anchor="b"/>
          <a:lstStyle>
            <a:lvl1pPr algn="r">
              <a:defRPr sz="360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651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457200" y="1581912"/>
            <a:ext cx="34290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18288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Wingdings" pitchFamily="2" charset="2"/>
              <a:buChar char="§"/>
              <a:tabLst/>
              <a:defRPr sz="1600" baseline="0">
                <a:latin typeface="+mn-lt"/>
                <a:cs typeface="Arial" pitchFamily="34" charset="0"/>
              </a:defRPr>
            </a:lvl1pPr>
            <a:lvl2pPr marL="41148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Wingdings" pitchFamily="2" charset="2"/>
              <a:buChar char="§"/>
              <a:tabLst/>
              <a:defRPr sz="1600" baseline="0">
                <a:latin typeface="+mn-lt"/>
                <a:cs typeface="Arial" pitchFamily="34" charset="0"/>
              </a:defRPr>
            </a:lvl2pPr>
            <a:lvl3pPr marL="59436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Wingdings" pitchFamily="2" charset="2"/>
              <a:buChar char="§"/>
              <a:tabLst/>
              <a:defRPr sz="1600" baseline="0">
                <a:latin typeface="+mn-lt"/>
                <a:cs typeface="Arial" pitchFamily="34" charset="0"/>
              </a:defRPr>
            </a:lvl3pPr>
            <a:lvl4pPr marL="77724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Wingdings" pitchFamily="2" charset="2"/>
              <a:buChar char="§"/>
              <a:tabLst/>
              <a:defRPr sz="1600" baseline="0">
                <a:latin typeface="+mn-lt"/>
                <a:cs typeface="Arial" pitchFamily="34" charset="0"/>
              </a:defRPr>
            </a:lvl4pPr>
            <a:lvl5pPr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</a:prstClr>
                </a:solidFill>
                <a:effectLst/>
                <a:uLnTx/>
                <a:uFillTx/>
                <a:latin typeface="Franklin Gothic Book" pitchFamily="34" charset="0"/>
                <a:ea typeface="+mn-ea"/>
                <a:cs typeface="+mn-cs"/>
              </a:rPr>
              <a:t>Click to edit Master text styles</a:t>
            </a:r>
          </a:p>
          <a:p>
            <a:pPr marL="411480" marR="0" lvl="1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</a:prstClr>
                </a:solidFill>
                <a:effectLst/>
                <a:uLnTx/>
                <a:uFillTx/>
                <a:latin typeface="Franklin Gothic Book" pitchFamily="34" charset="0"/>
                <a:ea typeface="+mn-ea"/>
                <a:cs typeface="+mn-cs"/>
              </a:rPr>
              <a:t>Second level</a:t>
            </a:r>
          </a:p>
          <a:p>
            <a:pPr marL="594360" marR="0" lvl="2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</a:prstClr>
                </a:solidFill>
                <a:effectLst/>
                <a:uLnTx/>
                <a:uFillTx/>
                <a:latin typeface="Franklin Gothic Book" pitchFamily="34" charset="0"/>
                <a:ea typeface="+mn-ea"/>
                <a:cs typeface="+mn-cs"/>
              </a:rPr>
              <a:t>Third level</a:t>
            </a:r>
          </a:p>
          <a:p>
            <a:pPr marL="777240" marR="0" lvl="3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</a:prstClr>
                </a:solidFill>
                <a:effectLst/>
                <a:uLnTx/>
                <a:uFillTx/>
                <a:latin typeface="Franklin Gothic Book" pitchFamily="34" charset="0"/>
                <a:ea typeface="+mn-ea"/>
                <a:cs typeface="+mn-cs"/>
              </a:rPr>
              <a:t>Fourth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3"/>
          </p:nvPr>
        </p:nvSpPr>
        <p:spPr>
          <a:xfrm>
            <a:off x="4724400" y="1581912"/>
            <a:ext cx="35814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18288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Wingdings" pitchFamily="2" charset="2"/>
              <a:buChar char="§"/>
              <a:tabLst/>
              <a:defRPr sz="1600" baseline="0">
                <a:latin typeface="+mn-lt"/>
                <a:cs typeface="Arial" pitchFamily="34" charset="0"/>
              </a:defRPr>
            </a:lvl1pPr>
            <a:lvl2pPr marL="41148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Wingdings" pitchFamily="2" charset="2"/>
              <a:buChar char="§"/>
              <a:tabLst/>
              <a:defRPr sz="1600" baseline="0">
                <a:latin typeface="+mn-lt"/>
                <a:cs typeface="Arial" pitchFamily="34" charset="0"/>
              </a:defRPr>
            </a:lvl2pPr>
            <a:lvl3pPr marL="59436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Wingdings" pitchFamily="2" charset="2"/>
              <a:buChar char="§"/>
              <a:tabLst/>
              <a:defRPr sz="1600" baseline="0">
                <a:latin typeface="+mn-lt"/>
                <a:cs typeface="Arial" pitchFamily="34" charset="0"/>
              </a:defRPr>
            </a:lvl3pPr>
            <a:lvl4pPr marL="77724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Wingdings" pitchFamily="2" charset="2"/>
              <a:buChar char="§"/>
              <a:tabLst/>
              <a:defRPr sz="1600" baseline="0">
                <a:latin typeface="+mn-lt"/>
                <a:cs typeface="Arial" pitchFamily="34" charset="0"/>
              </a:defRPr>
            </a:lvl4pPr>
            <a:lvl5pPr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</a:prstClr>
                </a:solidFill>
                <a:effectLst/>
                <a:uLnTx/>
                <a:uFillTx/>
                <a:latin typeface="Franklin Gothic Book" pitchFamily="34" charset="0"/>
                <a:ea typeface="+mn-ea"/>
                <a:cs typeface="+mn-cs"/>
              </a:rPr>
              <a:t>Click to edit Master text styles</a:t>
            </a:r>
          </a:p>
          <a:p>
            <a:pPr marL="411480" marR="0" lvl="1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</a:prstClr>
                </a:solidFill>
                <a:effectLst/>
                <a:uLnTx/>
                <a:uFillTx/>
                <a:latin typeface="Franklin Gothic Book" pitchFamily="34" charset="0"/>
                <a:ea typeface="+mn-ea"/>
                <a:cs typeface="+mn-cs"/>
              </a:rPr>
              <a:t>Second level</a:t>
            </a:r>
          </a:p>
          <a:p>
            <a:pPr marL="594360" marR="0" lvl="2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</a:prstClr>
                </a:solidFill>
                <a:effectLst/>
                <a:uLnTx/>
                <a:uFillTx/>
                <a:latin typeface="Franklin Gothic Book" pitchFamily="34" charset="0"/>
                <a:ea typeface="+mn-ea"/>
                <a:cs typeface="+mn-cs"/>
              </a:rPr>
              <a:t>Third level</a:t>
            </a:r>
          </a:p>
          <a:p>
            <a:pPr marL="777240" marR="0" lvl="3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</a:prstClr>
                </a:solidFill>
                <a:effectLst/>
                <a:uLnTx/>
                <a:uFillTx/>
                <a:latin typeface="Franklin Gothic Book" pitchFamily="34" charset="0"/>
                <a:ea typeface="+mn-ea"/>
                <a:cs typeface="+mn-cs"/>
              </a:rPr>
              <a:t>Fourth level</a:t>
            </a:r>
          </a:p>
        </p:txBody>
      </p:sp>
      <p:sp>
        <p:nvSpPr>
          <p:cNvPr id="6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228600" y="6477000"/>
            <a:ext cx="533400" cy="304800"/>
          </a:xfrm>
          <a:prstGeom prst="rect">
            <a:avLst/>
          </a:prstGeom>
        </p:spPr>
        <p:txBody>
          <a:bodyPr/>
          <a:lstStyle>
            <a:lvl1pPr algn="l">
              <a:defRPr sz="800">
                <a:latin typeface="Franklin Gothic Book" pitchFamily="34" charset="0"/>
              </a:defRPr>
            </a:lvl1pPr>
          </a:lstStyle>
          <a:p>
            <a:fld id="{1FF935F4-130A-44BA-B9E4-FB5C8CE193B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1"/>
          </p:nvPr>
        </p:nvSpPr>
        <p:spPr>
          <a:xfrm>
            <a:off x="838201" y="6502401"/>
            <a:ext cx="2819399" cy="279399"/>
          </a:xfrm>
          <a:prstGeom prst="rect">
            <a:avLst/>
          </a:prstGeom>
        </p:spPr>
        <p:txBody>
          <a:bodyPr/>
          <a:lstStyle>
            <a:lvl1pPr algn="l">
              <a:defRPr sz="800">
                <a:latin typeface="Franklin Gothic Book" pitchFamily="34" charset="0"/>
              </a:defRPr>
            </a:lvl1pPr>
          </a:lstStyle>
          <a:p>
            <a:fld id="{C66A6D71-CBE5-4DB2-BA8D-22092B89CECA}" type="datetime1">
              <a:rPr lang="en-US" smtClean="0"/>
              <a:t>1/30/2015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7848600" cy="6096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H2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H2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228600" y="6477000"/>
            <a:ext cx="533400" cy="304800"/>
          </a:xfrm>
          <a:prstGeom prst="rect">
            <a:avLst/>
          </a:prstGeom>
        </p:spPr>
        <p:txBody>
          <a:bodyPr/>
          <a:lstStyle>
            <a:lvl1pPr algn="l">
              <a:defRPr sz="800">
                <a:latin typeface="Franklin Gothic Book" pitchFamily="34" charset="0"/>
              </a:defRPr>
            </a:lvl1pPr>
          </a:lstStyle>
          <a:p>
            <a:fld id="{1FF935F4-130A-44BA-B9E4-FB5C8CE193B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Date Placeholder 9"/>
          <p:cNvSpPr>
            <a:spLocks noGrp="1"/>
          </p:cNvSpPr>
          <p:nvPr>
            <p:ph type="dt" sz="half" idx="11"/>
          </p:nvPr>
        </p:nvSpPr>
        <p:spPr>
          <a:xfrm>
            <a:off x="838201" y="6502401"/>
            <a:ext cx="2819399" cy="279399"/>
          </a:xfrm>
          <a:prstGeom prst="rect">
            <a:avLst/>
          </a:prstGeom>
        </p:spPr>
        <p:txBody>
          <a:bodyPr/>
          <a:lstStyle>
            <a:lvl1pPr algn="l">
              <a:defRPr sz="800">
                <a:latin typeface="Franklin Gothic Book" pitchFamily="34" charset="0"/>
              </a:defRPr>
            </a:lvl1pPr>
          </a:lstStyle>
          <a:p>
            <a:fld id="{C66A6D71-CBE5-4DB2-BA8D-22092B89CECA}" type="datetime1">
              <a:rPr lang="en-US" smtClean="0"/>
              <a:t>1/30/2015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8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3"/>
          </p:nvPr>
        </p:nvSpPr>
        <p:spPr>
          <a:xfrm>
            <a:off x="228600" y="6477000"/>
            <a:ext cx="533400" cy="304800"/>
          </a:xfrm>
          <a:prstGeom prst="rect">
            <a:avLst/>
          </a:prstGeom>
        </p:spPr>
        <p:txBody>
          <a:bodyPr/>
          <a:lstStyle>
            <a:lvl1pPr algn="l">
              <a:defRPr sz="800">
                <a:latin typeface="Franklin Gothic Book" pitchFamily="34" charset="0"/>
              </a:defRPr>
            </a:lvl1pPr>
          </a:lstStyle>
          <a:p>
            <a:fld id="{1FF935F4-130A-44BA-B9E4-FB5C8CE193B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1"/>
          </p:nvPr>
        </p:nvSpPr>
        <p:spPr>
          <a:xfrm>
            <a:off x="838201" y="6502401"/>
            <a:ext cx="2819399" cy="279399"/>
          </a:xfrm>
          <a:prstGeom prst="rect">
            <a:avLst/>
          </a:prstGeom>
        </p:spPr>
        <p:txBody>
          <a:bodyPr/>
          <a:lstStyle>
            <a:lvl1pPr algn="l">
              <a:defRPr sz="800">
                <a:latin typeface="Franklin Gothic Book" pitchFamily="34" charset="0"/>
              </a:defRPr>
            </a:lvl1pPr>
          </a:lstStyle>
          <a:p>
            <a:fld id="{C66A6D71-CBE5-4DB2-BA8D-22092B89CECA}" type="datetime1">
              <a:rPr lang="en-US" smtClean="0"/>
              <a:t>1/30/2015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81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ption Placeholder 2"/>
          <p:cNvSpPr>
            <a:spLocks noGrp="1"/>
          </p:cNvSpPr>
          <p:nvPr>
            <p:ph type="title" hasCustomPrompt="1"/>
          </p:nvPr>
        </p:nvSpPr>
        <p:spPr>
          <a:xfrm>
            <a:off x="304800" y="228600"/>
            <a:ext cx="3505200" cy="457200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 sz="2400" b="0" baseline="0">
                <a:effectLst/>
              </a:defRPr>
            </a:lvl1pPr>
          </a:lstStyle>
          <a:p>
            <a:r>
              <a:rPr lang="en-US" dirty="0" smtClean="0"/>
              <a:t>Click to add the caption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762000"/>
            <a:ext cx="3505200" cy="5440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Caption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800600" y="228600"/>
            <a:ext cx="3505200" cy="4572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400" baseline="0"/>
            </a:lvl1pPr>
          </a:lstStyle>
          <a:p>
            <a:pPr lvl="0"/>
            <a:r>
              <a:rPr lang="en-US" dirty="0" smtClean="0"/>
              <a:t>Click to add the caption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/>
          </p:nvPr>
        </p:nvSpPr>
        <p:spPr>
          <a:xfrm>
            <a:off x="4800600" y="762000"/>
            <a:ext cx="3505200" cy="5440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13"/>
          </p:nvPr>
        </p:nvSpPr>
        <p:spPr>
          <a:xfrm>
            <a:off x="228600" y="6477000"/>
            <a:ext cx="533400" cy="304800"/>
          </a:xfrm>
          <a:prstGeom prst="rect">
            <a:avLst/>
          </a:prstGeom>
        </p:spPr>
        <p:txBody>
          <a:bodyPr/>
          <a:lstStyle>
            <a:lvl1pPr algn="l">
              <a:defRPr sz="800">
                <a:latin typeface="Franklin Gothic Book" pitchFamily="34" charset="0"/>
              </a:defRPr>
            </a:lvl1pPr>
          </a:lstStyle>
          <a:p>
            <a:fld id="{1FF935F4-130A-44BA-B9E4-FB5C8CE193B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9"/>
          <p:cNvSpPr>
            <a:spLocks noGrp="1"/>
          </p:cNvSpPr>
          <p:nvPr>
            <p:ph type="dt" sz="half" idx="11"/>
          </p:nvPr>
        </p:nvSpPr>
        <p:spPr>
          <a:xfrm>
            <a:off x="838201" y="6502401"/>
            <a:ext cx="2819399" cy="279399"/>
          </a:xfrm>
          <a:prstGeom prst="rect">
            <a:avLst/>
          </a:prstGeom>
        </p:spPr>
        <p:txBody>
          <a:bodyPr/>
          <a:lstStyle>
            <a:lvl1pPr algn="l">
              <a:defRPr sz="800">
                <a:latin typeface="Franklin Gothic Book" pitchFamily="34" charset="0"/>
              </a:defRPr>
            </a:lvl1pPr>
          </a:lstStyle>
          <a:p>
            <a:fld id="{C66A6D71-CBE5-4DB2-BA8D-22092B89CECA}" type="datetime1">
              <a:rPr lang="en-US" smtClean="0"/>
              <a:t>1/30/2015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9826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762000"/>
            <a:ext cx="8153400" cy="544011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6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228600" y="6477000"/>
            <a:ext cx="533400" cy="3048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E88E9821-B3B1-4C9E-A06D-1B95571867B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2"/>
          </p:nvPr>
        </p:nvSpPr>
        <p:spPr>
          <a:xfrm>
            <a:off x="777072" y="6415755"/>
            <a:ext cx="2133600" cy="365125"/>
          </a:xfrm>
        </p:spPr>
        <p:txBody>
          <a:bodyPr/>
          <a:lstStyle/>
          <a:p>
            <a:r>
              <a:rPr lang="en-US" dirty="0" smtClean="0"/>
              <a:t>Manually enter date here if desired.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976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24C51-87A4-4092-A35F-6C1EBEED0922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12F74-3DB6-4EBE-BC52-AF47420C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12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24C51-87A4-4092-A35F-6C1EBEED0922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12F74-3DB6-4EBE-BC52-AF47420C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89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24C51-87A4-4092-A35F-6C1EBEED0922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12F74-3DB6-4EBE-BC52-AF47420C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33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24C51-87A4-4092-A35F-6C1EBEED0922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12F74-3DB6-4EBE-BC52-AF47420C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561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24C51-87A4-4092-A35F-6C1EBEED0922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12F74-3DB6-4EBE-BC52-AF47420C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4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905000"/>
            <a:ext cx="5943600" cy="452596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Franklin Gothic Book" pitchFamily="34" charset="0"/>
              </a:defRPr>
            </a:lvl1pPr>
            <a:lvl2pPr>
              <a:defRPr sz="1400">
                <a:latin typeface="Franklin Gothic Book" pitchFamily="34" charset="0"/>
              </a:defRPr>
            </a:lvl2pPr>
            <a:lvl3pPr>
              <a:defRPr sz="1400">
                <a:latin typeface="Franklin Gothic Book" pitchFamily="34" charset="0"/>
              </a:defRPr>
            </a:lvl3pPr>
            <a:lvl4pPr>
              <a:defRPr sz="1400">
                <a:latin typeface="Franklin Gothic Book" pitchFamily="34" charset="0"/>
              </a:defRPr>
            </a:lvl4pPr>
            <a:lvl5pPr>
              <a:defRPr sz="1400">
                <a:latin typeface="Franklin Gothic Book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52500"/>
            <a:ext cx="5943600" cy="381000"/>
          </a:xfrm>
          <a:prstGeom prst="rect">
            <a:avLst/>
          </a:prstGeom>
        </p:spPr>
        <p:txBody>
          <a:bodyPr anchor="ctr"/>
          <a:lstStyle>
            <a:lvl1pPr algn="r">
              <a:defRPr sz="3200" b="1">
                <a:latin typeface="Franklin Gothic Book" pitchFamily="34" charset="0"/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640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24C51-87A4-4092-A35F-6C1EBEED0922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12F74-3DB6-4EBE-BC52-AF47420C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64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24C51-87A4-4092-A35F-6C1EBEED0922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12F74-3DB6-4EBE-BC52-AF47420C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432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24C51-87A4-4092-A35F-6C1EBEED0922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12F74-3DB6-4EBE-BC52-AF47420C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42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24C51-87A4-4092-A35F-6C1EBEED0922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12F74-3DB6-4EBE-BC52-AF47420C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560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24C51-87A4-4092-A35F-6C1EBEED0922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12F74-3DB6-4EBE-BC52-AF47420C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403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24C51-87A4-4092-A35F-6C1EBEED0922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12F74-3DB6-4EBE-BC52-AF47420C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631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304800"/>
            <a:ext cx="8153400" cy="381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dirty="0" smtClean="0"/>
              <a:t>Click to add the caption or title for the picture 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762000"/>
            <a:ext cx="8153400" cy="544011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228600" y="6477000"/>
            <a:ext cx="533400" cy="1524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E88E9821-B3B1-4C9E-A06D-1B95571867B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Date Placeholder 9"/>
          <p:cNvSpPr>
            <a:spLocks noGrp="1"/>
          </p:cNvSpPr>
          <p:nvPr>
            <p:ph type="dt" sz="half" idx="10"/>
          </p:nvPr>
        </p:nvSpPr>
        <p:spPr>
          <a:xfrm>
            <a:off x="838201" y="6502401"/>
            <a:ext cx="2819399" cy="126999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CDF4FE05-A424-4B51-860C-AAEF5BA3FBE0}" type="datetimeFigureOut">
              <a:rPr lang="en-US" smtClean="0">
                <a:solidFill>
                  <a:prstClr val="black"/>
                </a:solidFill>
              </a:rPr>
              <a:pPr/>
              <a:t>1/30/2015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87074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457200" y="1581912"/>
            <a:ext cx="34290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18288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Wingdings" pitchFamily="2" charset="2"/>
              <a:buChar char="§"/>
              <a:tabLst/>
              <a:defRPr sz="1600" baseline="0">
                <a:latin typeface="+mn-lt"/>
                <a:cs typeface="Arial" pitchFamily="34" charset="0"/>
              </a:defRPr>
            </a:lvl1pPr>
            <a:lvl2pPr marL="41148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Wingdings" pitchFamily="2" charset="2"/>
              <a:buChar char="§"/>
              <a:tabLst/>
              <a:defRPr sz="1600" baseline="0">
                <a:latin typeface="+mn-lt"/>
                <a:cs typeface="Arial" pitchFamily="34" charset="0"/>
              </a:defRPr>
            </a:lvl2pPr>
            <a:lvl3pPr marL="59436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Wingdings" pitchFamily="2" charset="2"/>
              <a:buChar char="§"/>
              <a:tabLst/>
              <a:defRPr sz="1600" baseline="0">
                <a:latin typeface="+mn-lt"/>
                <a:cs typeface="Arial" pitchFamily="34" charset="0"/>
              </a:defRPr>
            </a:lvl3pPr>
            <a:lvl4pPr marL="77724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Wingdings" pitchFamily="2" charset="2"/>
              <a:buChar char="§"/>
              <a:tabLst/>
              <a:defRPr sz="1600" baseline="0">
                <a:latin typeface="+mn-lt"/>
                <a:cs typeface="Arial" pitchFamily="34" charset="0"/>
              </a:defRPr>
            </a:lvl4pPr>
            <a:lvl5pPr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</a:prstClr>
                </a:solidFill>
                <a:effectLst/>
                <a:uLnTx/>
                <a:uFillTx/>
                <a:latin typeface="Franklin Gothic Book" pitchFamily="34" charset="0"/>
                <a:ea typeface="+mn-ea"/>
                <a:cs typeface="+mn-cs"/>
              </a:rPr>
              <a:t>Click to edit Master text styles</a:t>
            </a:r>
          </a:p>
          <a:p>
            <a:pPr marL="411480" marR="0" lvl="1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</a:prstClr>
                </a:solidFill>
                <a:effectLst/>
                <a:uLnTx/>
                <a:uFillTx/>
                <a:latin typeface="Franklin Gothic Book" pitchFamily="34" charset="0"/>
                <a:ea typeface="+mn-ea"/>
                <a:cs typeface="+mn-cs"/>
              </a:rPr>
              <a:t>Second level</a:t>
            </a:r>
          </a:p>
          <a:p>
            <a:pPr marL="594360" marR="0" lvl="2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</a:prstClr>
                </a:solidFill>
                <a:effectLst/>
                <a:uLnTx/>
                <a:uFillTx/>
                <a:latin typeface="Franklin Gothic Book" pitchFamily="34" charset="0"/>
                <a:ea typeface="+mn-ea"/>
                <a:cs typeface="+mn-cs"/>
              </a:rPr>
              <a:t>Third level</a:t>
            </a:r>
          </a:p>
          <a:p>
            <a:pPr marL="777240" marR="0" lvl="3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</a:prstClr>
                </a:solidFill>
                <a:effectLst/>
                <a:uLnTx/>
                <a:uFillTx/>
                <a:latin typeface="Franklin Gothic Book" pitchFamily="34" charset="0"/>
                <a:ea typeface="+mn-ea"/>
                <a:cs typeface="+mn-cs"/>
              </a:rPr>
              <a:t>Fourth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3"/>
          </p:nvPr>
        </p:nvSpPr>
        <p:spPr>
          <a:xfrm>
            <a:off x="4724400" y="1581912"/>
            <a:ext cx="35814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18288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Wingdings" pitchFamily="2" charset="2"/>
              <a:buChar char="§"/>
              <a:tabLst/>
              <a:defRPr sz="1600" baseline="0">
                <a:latin typeface="+mn-lt"/>
                <a:cs typeface="Arial" pitchFamily="34" charset="0"/>
              </a:defRPr>
            </a:lvl1pPr>
            <a:lvl2pPr marL="41148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Wingdings" pitchFamily="2" charset="2"/>
              <a:buChar char="§"/>
              <a:tabLst/>
              <a:defRPr sz="1600" baseline="0">
                <a:latin typeface="+mn-lt"/>
                <a:cs typeface="Arial" pitchFamily="34" charset="0"/>
              </a:defRPr>
            </a:lvl2pPr>
            <a:lvl3pPr marL="59436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Wingdings" pitchFamily="2" charset="2"/>
              <a:buChar char="§"/>
              <a:tabLst/>
              <a:defRPr sz="1600" baseline="0">
                <a:latin typeface="+mn-lt"/>
                <a:cs typeface="Arial" pitchFamily="34" charset="0"/>
              </a:defRPr>
            </a:lvl3pPr>
            <a:lvl4pPr marL="77724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Wingdings" pitchFamily="2" charset="2"/>
              <a:buChar char="§"/>
              <a:tabLst/>
              <a:defRPr sz="1600" baseline="0">
                <a:latin typeface="+mn-lt"/>
                <a:cs typeface="Arial" pitchFamily="34" charset="0"/>
              </a:defRPr>
            </a:lvl4pPr>
            <a:lvl5pPr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</a:prstClr>
                </a:solidFill>
                <a:effectLst/>
                <a:uLnTx/>
                <a:uFillTx/>
                <a:latin typeface="Franklin Gothic Book" pitchFamily="34" charset="0"/>
                <a:ea typeface="+mn-ea"/>
                <a:cs typeface="+mn-cs"/>
              </a:rPr>
              <a:t>Click to edit Master text styles</a:t>
            </a:r>
          </a:p>
          <a:p>
            <a:pPr marL="411480" marR="0" lvl="1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</a:prstClr>
                </a:solidFill>
                <a:effectLst/>
                <a:uLnTx/>
                <a:uFillTx/>
                <a:latin typeface="Franklin Gothic Book" pitchFamily="34" charset="0"/>
                <a:ea typeface="+mn-ea"/>
                <a:cs typeface="+mn-cs"/>
              </a:rPr>
              <a:t>Second level</a:t>
            </a:r>
          </a:p>
          <a:p>
            <a:pPr marL="594360" marR="0" lvl="2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</a:prstClr>
                </a:solidFill>
                <a:effectLst/>
                <a:uLnTx/>
                <a:uFillTx/>
                <a:latin typeface="Franklin Gothic Book" pitchFamily="34" charset="0"/>
                <a:ea typeface="+mn-ea"/>
                <a:cs typeface="+mn-cs"/>
              </a:rPr>
              <a:t>Third level</a:t>
            </a:r>
          </a:p>
          <a:p>
            <a:pPr marL="777240" marR="0" lvl="3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</a:prstClr>
                </a:solidFill>
                <a:effectLst/>
                <a:uLnTx/>
                <a:uFillTx/>
                <a:latin typeface="Franklin Gothic Book" pitchFamily="34" charset="0"/>
                <a:ea typeface="+mn-ea"/>
                <a:cs typeface="+mn-cs"/>
              </a:rPr>
              <a:t>Fourth level</a:t>
            </a:r>
          </a:p>
        </p:txBody>
      </p:sp>
      <p:sp>
        <p:nvSpPr>
          <p:cNvPr id="6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228600" y="6477000"/>
            <a:ext cx="533400" cy="304800"/>
          </a:xfrm>
          <a:prstGeom prst="rect">
            <a:avLst/>
          </a:prstGeom>
        </p:spPr>
        <p:txBody>
          <a:bodyPr/>
          <a:lstStyle>
            <a:lvl1pPr algn="l">
              <a:defRPr sz="800">
                <a:latin typeface="Franklin Gothic Book" pitchFamily="34" charset="0"/>
              </a:defRPr>
            </a:lvl1pPr>
          </a:lstStyle>
          <a:p>
            <a:fld id="{1FF935F4-130A-44BA-B9E4-FB5C8CE193B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1"/>
          </p:nvPr>
        </p:nvSpPr>
        <p:spPr>
          <a:xfrm>
            <a:off x="838201" y="6502401"/>
            <a:ext cx="2819399" cy="279399"/>
          </a:xfrm>
          <a:prstGeom prst="rect">
            <a:avLst/>
          </a:prstGeom>
        </p:spPr>
        <p:txBody>
          <a:bodyPr/>
          <a:lstStyle>
            <a:lvl1pPr algn="l">
              <a:defRPr sz="800">
                <a:latin typeface="Franklin Gothic Book" pitchFamily="34" charset="0"/>
              </a:defRPr>
            </a:lvl1pPr>
          </a:lstStyle>
          <a:p>
            <a:fld id="{C66A6D71-CBE5-4DB2-BA8D-22092B89CECA}" type="datetime1">
              <a:rPr lang="en-US" smtClean="0">
                <a:solidFill>
                  <a:prstClr val="black"/>
                </a:solidFill>
              </a:rPr>
              <a:pPr/>
              <a:t>1/30/2015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7848600" cy="6096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77122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H2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H2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228600" y="6477000"/>
            <a:ext cx="533400" cy="304800"/>
          </a:xfrm>
          <a:prstGeom prst="rect">
            <a:avLst/>
          </a:prstGeom>
        </p:spPr>
        <p:txBody>
          <a:bodyPr/>
          <a:lstStyle>
            <a:lvl1pPr algn="l">
              <a:defRPr sz="800">
                <a:latin typeface="Franklin Gothic Book" pitchFamily="34" charset="0"/>
              </a:defRPr>
            </a:lvl1pPr>
          </a:lstStyle>
          <a:p>
            <a:fld id="{1FF935F4-130A-44BA-B9E4-FB5C8CE193B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Date Placeholder 9"/>
          <p:cNvSpPr>
            <a:spLocks noGrp="1"/>
          </p:cNvSpPr>
          <p:nvPr>
            <p:ph type="dt" sz="half" idx="11"/>
          </p:nvPr>
        </p:nvSpPr>
        <p:spPr>
          <a:xfrm>
            <a:off x="838201" y="6502401"/>
            <a:ext cx="2819399" cy="279399"/>
          </a:xfrm>
          <a:prstGeom prst="rect">
            <a:avLst/>
          </a:prstGeom>
        </p:spPr>
        <p:txBody>
          <a:bodyPr/>
          <a:lstStyle>
            <a:lvl1pPr algn="l">
              <a:defRPr sz="800">
                <a:latin typeface="Franklin Gothic Book" pitchFamily="34" charset="0"/>
              </a:defRPr>
            </a:lvl1pPr>
          </a:lstStyle>
          <a:p>
            <a:fld id="{C66A6D71-CBE5-4DB2-BA8D-22092B89CECA}" type="datetime1">
              <a:rPr lang="en-US" smtClean="0">
                <a:solidFill>
                  <a:prstClr val="black"/>
                </a:solidFill>
              </a:rPr>
              <a:pPr/>
              <a:t>1/30/2015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055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3"/>
          </p:nvPr>
        </p:nvSpPr>
        <p:spPr>
          <a:xfrm>
            <a:off x="228600" y="6477000"/>
            <a:ext cx="533400" cy="304800"/>
          </a:xfrm>
          <a:prstGeom prst="rect">
            <a:avLst/>
          </a:prstGeom>
        </p:spPr>
        <p:txBody>
          <a:bodyPr/>
          <a:lstStyle>
            <a:lvl1pPr algn="l">
              <a:defRPr sz="800">
                <a:latin typeface="Franklin Gothic Book" pitchFamily="34" charset="0"/>
              </a:defRPr>
            </a:lvl1pPr>
          </a:lstStyle>
          <a:p>
            <a:fld id="{1FF935F4-130A-44BA-B9E4-FB5C8CE193B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1"/>
          </p:nvPr>
        </p:nvSpPr>
        <p:spPr>
          <a:xfrm>
            <a:off x="838201" y="6502401"/>
            <a:ext cx="2819399" cy="279399"/>
          </a:xfrm>
          <a:prstGeom prst="rect">
            <a:avLst/>
          </a:prstGeom>
        </p:spPr>
        <p:txBody>
          <a:bodyPr/>
          <a:lstStyle>
            <a:lvl1pPr algn="l">
              <a:defRPr sz="800">
                <a:latin typeface="Franklin Gothic Book" pitchFamily="34" charset="0"/>
              </a:defRPr>
            </a:lvl1pPr>
          </a:lstStyle>
          <a:p>
            <a:fld id="{C66A6D71-CBE5-4DB2-BA8D-22092B89CECA}" type="datetime1">
              <a:rPr lang="en-US" smtClean="0">
                <a:solidFill>
                  <a:prstClr val="black"/>
                </a:solidFill>
              </a:rPr>
              <a:pPr/>
              <a:t>1/30/2015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411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Section or 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362200" y="3962400"/>
            <a:ext cx="3810000" cy="17526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400">
                <a:latin typeface="Franklin Gothic Book" pitchFamily="34" charset="0"/>
              </a:defRPr>
            </a:lvl1pPr>
          </a:lstStyle>
          <a:p>
            <a:pPr lvl="0"/>
            <a:r>
              <a:rPr lang="en-US" dirty="0" smtClean="0"/>
              <a:t>Click to add new presenter name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62200" y="2667000"/>
            <a:ext cx="3810000" cy="1295400"/>
          </a:xfrm>
          <a:prstGeom prst="rect">
            <a:avLst/>
          </a:prstGeom>
        </p:spPr>
        <p:txBody>
          <a:bodyPr anchor="b"/>
          <a:lstStyle>
            <a:lvl1pPr algn="r">
              <a:defRPr sz="3600" baseline="0">
                <a:latin typeface="Franklin Gothic Book" pitchFamily="34" charset="0"/>
              </a:defRPr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245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ption Placeholder 2"/>
          <p:cNvSpPr>
            <a:spLocks noGrp="1"/>
          </p:cNvSpPr>
          <p:nvPr>
            <p:ph type="title" hasCustomPrompt="1"/>
          </p:nvPr>
        </p:nvSpPr>
        <p:spPr>
          <a:xfrm>
            <a:off x="304800" y="228600"/>
            <a:ext cx="3505200" cy="457200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 sz="2400" b="0" baseline="0">
                <a:effectLst/>
              </a:defRPr>
            </a:lvl1pPr>
          </a:lstStyle>
          <a:p>
            <a:r>
              <a:rPr lang="en-US" dirty="0" smtClean="0"/>
              <a:t>Click to add the caption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762000"/>
            <a:ext cx="3505200" cy="5440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Caption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800600" y="228600"/>
            <a:ext cx="3505200" cy="4572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400" baseline="0"/>
            </a:lvl1pPr>
          </a:lstStyle>
          <a:p>
            <a:pPr lvl="0"/>
            <a:r>
              <a:rPr lang="en-US" dirty="0" smtClean="0"/>
              <a:t>Click to add the caption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/>
          </p:nvPr>
        </p:nvSpPr>
        <p:spPr>
          <a:xfrm>
            <a:off x="4800600" y="762000"/>
            <a:ext cx="3505200" cy="5440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13"/>
          </p:nvPr>
        </p:nvSpPr>
        <p:spPr>
          <a:xfrm>
            <a:off x="228600" y="6477000"/>
            <a:ext cx="533400" cy="304800"/>
          </a:xfrm>
          <a:prstGeom prst="rect">
            <a:avLst/>
          </a:prstGeom>
        </p:spPr>
        <p:txBody>
          <a:bodyPr/>
          <a:lstStyle>
            <a:lvl1pPr algn="l">
              <a:defRPr sz="800">
                <a:latin typeface="Franklin Gothic Book" pitchFamily="34" charset="0"/>
              </a:defRPr>
            </a:lvl1pPr>
          </a:lstStyle>
          <a:p>
            <a:fld id="{1FF935F4-130A-44BA-B9E4-FB5C8CE193B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Date Placeholder 9"/>
          <p:cNvSpPr>
            <a:spLocks noGrp="1"/>
          </p:cNvSpPr>
          <p:nvPr>
            <p:ph type="dt" sz="half" idx="11"/>
          </p:nvPr>
        </p:nvSpPr>
        <p:spPr>
          <a:xfrm>
            <a:off x="838201" y="6502401"/>
            <a:ext cx="2819399" cy="279399"/>
          </a:xfrm>
          <a:prstGeom prst="rect">
            <a:avLst/>
          </a:prstGeom>
        </p:spPr>
        <p:txBody>
          <a:bodyPr/>
          <a:lstStyle>
            <a:lvl1pPr algn="l">
              <a:defRPr sz="800">
                <a:latin typeface="Franklin Gothic Book" pitchFamily="34" charset="0"/>
              </a:defRPr>
            </a:lvl1pPr>
          </a:lstStyle>
          <a:p>
            <a:fld id="{C66A6D71-CBE5-4DB2-BA8D-22092B89CECA}" type="datetime1">
              <a:rPr lang="en-US" smtClean="0">
                <a:solidFill>
                  <a:prstClr val="black"/>
                </a:solidFill>
              </a:rPr>
              <a:pPr/>
              <a:t>1/30/2015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35620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304800"/>
            <a:ext cx="8153400" cy="381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dirty="0" smtClean="0"/>
              <a:t>Click to add the caption or title for the picture 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762000"/>
            <a:ext cx="8153400" cy="544011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228600" y="6477000"/>
            <a:ext cx="533400" cy="1524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E88E9821-B3B1-4C9E-A06D-1B95571867B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Date Placeholder 9"/>
          <p:cNvSpPr>
            <a:spLocks noGrp="1"/>
          </p:cNvSpPr>
          <p:nvPr>
            <p:ph type="dt" sz="half" idx="10"/>
          </p:nvPr>
        </p:nvSpPr>
        <p:spPr>
          <a:xfrm>
            <a:off x="838201" y="6502401"/>
            <a:ext cx="2819399" cy="126999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CDF4FE05-A424-4B51-860C-AAEF5BA3FBE0}" type="datetimeFigureOut">
              <a:rPr lang="en-US" smtClean="0">
                <a:solidFill>
                  <a:prstClr val="black"/>
                </a:solidFill>
              </a:rPr>
              <a:pPr/>
              <a:t>1/30/2015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61229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457200" y="1581912"/>
            <a:ext cx="34290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18288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Wingdings" pitchFamily="2" charset="2"/>
              <a:buChar char="§"/>
              <a:tabLst/>
              <a:defRPr sz="1600" baseline="0">
                <a:latin typeface="+mn-lt"/>
                <a:cs typeface="Arial" pitchFamily="34" charset="0"/>
              </a:defRPr>
            </a:lvl1pPr>
            <a:lvl2pPr marL="41148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Wingdings" pitchFamily="2" charset="2"/>
              <a:buChar char="§"/>
              <a:tabLst/>
              <a:defRPr sz="1600" baseline="0">
                <a:latin typeface="+mn-lt"/>
                <a:cs typeface="Arial" pitchFamily="34" charset="0"/>
              </a:defRPr>
            </a:lvl2pPr>
            <a:lvl3pPr marL="59436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Wingdings" pitchFamily="2" charset="2"/>
              <a:buChar char="§"/>
              <a:tabLst/>
              <a:defRPr sz="1600" baseline="0">
                <a:latin typeface="+mn-lt"/>
                <a:cs typeface="Arial" pitchFamily="34" charset="0"/>
              </a:defRPr>
            </a:lvl3pPr>
            <a:lvl4pPr marL="77724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Wingdings" pitchFamily="2" charset="2"/>
              <a:buChar char="§"/>
              <a:tabLst/>
              <a:defRPr sz="1600" baseline="0">
                <a:latin typeface="+mn-lt"/>
                <a:cs typeface="Arial" pitchFamily="34" charset="0"/>
              </a:defRPr>
            </a:lvl4pPr>
            <a:lvl5pPr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</a:prstClr>
                </a:solidFill>
                <a:effectLst/>
                <a:uLnTx/>
                <a:uFillTx/>
                <a:latin typeface="Franklin Gothic Book" pitchFamily="34" charset="0"/>
                <a:ea typeface="+mn-ea"/>
                <a:cs typeface="+mn-cs"/>
              </a:rPr>
              <a:t>Click to edit Master text styles</a:t>
            </a:r>
          </a:p>
          <a:p>
            <a:pPr marL="411480" marR="0" lvl="1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</a:prstClr>
                </a:solidFill>
                <a:effectLst/>
                <a:uLnTx/>
                <a:uFillTx/>
                <a:latin typeface="Franklin Gothic Book" pitchFamily="34" charset="0"/>
                <a:ea typeface="+mn-ea"/>
                <a:cs typeface="+mn-cs"/>
              </a:rPr>
              <a:t>Second level</a:t>
            </a:r>
          </a:p>
          <a:p>
            <a:pPr marL="594360" marR="0" lvl="2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</a:prstClr>
                </a:solidFill>
                <a:effectLst/>
                <a:uLnTx/>
                <a:uFillTx/>
                <a:latin typeface="Franklin Gothic Book" pitchFamily="34" charset="0"/>
                <a:ea typeface="+mn-ea"/>
                <a:cs typeface="+mn-cs"/>
              </a:rPr>
              <a:t>Third level</a:t>
            </a:r>
          </a:p>
          <a:p>
            <a:pPr marL="777240" marR="0" lvl="3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</a:prstClr>
                </a:solidFill>
                <a:effectLst/>
                <a:uLnTx/>
                <a:uFillTx/>
                <a:latin typeface="Franklin Gothic Book" pitchFamily="34" charset="0"/>
                <a:ea typeface="+mn-ea"/>
                <a:cs typeface="+mn-cs"/>
              </a:rPr>
              <a:t>Fourth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3"/>
          </p:nvPr>
        </p:nvSpPr>
        <p:spPr>
          <a:xfrm>
            <a:off x="4724400" y="1581912"/>
            <a:ext cx="35814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18288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Wingdings" pitchFamily="2" charset="2"/>
              <a:buChar char="§"/>
              <a:tabLst/>
              <a:defRPr sz="1600" baseline="0">
                <a:latin typeface="+mn-lt"/>
                <a:cs typeface="Arial" pitchFamily="34" charset="0"/>
              </a:defRPr>
            </a:lvl1pPr>
            <a:lvl2pPr marL="41148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Wingdings" pitchFamily="2" charset="2"/>
              <a:buChar char="§"/>
              <a:tabLst/>
              <a:defRPr sz="1600" baseline="0">
                <a:latin typeface="+mn-lt"/>
                <a:cs typeface="Arial" pitchFamily="34" charset="0"/>
              </a:defRPr>
            </a:lvl2pPr>
            <a:lvl3pPr marL="59436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Wingdings" pitchFamily="2" charset="2"/>
              <a:buChar char="§"/>
              <a:tabLst/>
              <a:defRPr sz="1600" baseline="0">
                <a:latin typeface="+mn-lt"/>
                <a:cs typeface="Arial" pitchFamily="34" charset="0"/>
              </a:defRPr>
            </a:lvl3pPr>
            <a:lvl4pPr marL="77724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Wingdings" pitchFamily="2" charset="2"/>
              <a:buChar char="§"/>
              <a:tabLst/>
              <a:defRPr sz="1600" baseline="0">
                <a:latin typeface="+mn-lt"/>
                <a:cs typeface="Arial" pitchFamily="34" charset="0"/>
              </a:defRPr>
            </a:lvl4pPr>
            <a:lvl5pPr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</a:prstClr>
                </a:solidFill>
                <a:effectLst/>
                <a:uLnTx/>
                <a:uFillTx/>
                <a:latin typeface="Franklin Gothic Book" pitchFamily="34" charset="0"/>
                <a:ea typeface="+mn-ea"/>
                <a:cs typeface="+mn-cs"/>
              </a:rPr>
              <a:t>Click to edit Master text styles</a:t>
            </a:r>
          </a:p>
          <a:p>
            <a:pPr marL="411480" marR="0" lvl="1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</a:prstClr>
                </a:solidFill>
                <a:effectLst/>
                <a:uLnTx/>
                <a:uFillTx/>
                <a:latin typeface="Franklin Gothic Book" pitchFamily="34" charset="0"/>
                <a:ea typeface="+mn-ea"/>
                <a:cs typeface="+mn-cs"/>
              </a:rPr>
              <a:t>Second level</a:t>
            </a:r>
          </a:p>
          <a:p>
            <a:pPr marL="594360" marR="0" lvl="2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</a:prstClr>
                </a:solidFill>
                <a:effectLst/>
                <a:uLnTx/>
                <a:uFillTx/>
                <a:latin typeface="Franklin Gothic Book" pitchFamily="34" charset="0"/>
                <a:ea typeface="+mn-ea"/>
                <a:cs typeface="+mn-cs"/>
              </a:rPr>
              <a:t>Third level</a:t>
            </a:r>
          </a:p>
          <a:p>
            <a:pPr marL="777240" marR="0" lvl="3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</a:prstClr>
                </a:solidFill>
                <a:effectLst/>
                <a:uLnTx/>
                <a:uFillTx/>
                <a:latin typeface="Franklin Gothic Book" pitchFamily="34" charset="0"/>
                <a:ea typeface="+mn-ea"/>
                <a:cs typeface="+mn-cs"/>
              </a:rPr>
              <a:t>Fourth level</a:t>
            </a:r>
          </a:p>
        </p:txBody>
      </p:sp>
      <p:sp>
        <p:nvSpPr>
          <p:cNvPr id="6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228600" y="6477000"/>
            <a:ext cx="533400" cy="304800"/>
          </a:xfrm>
          <a:prstGeom prst="rect">
            <a:avLst/>
          </a:prstGeom>
        </p:spPr>
        <p:txBody>
          <a:bodyPr/>
          <a:lstStyle>
            <a:lvl1pPr algn="l">
              <a:defRPr sz="800">
                <a:latin typeface="Franklin Gothic Book" pitchFamily="34" charset="0"/>
              </a:defRPr>
            </a:lvl1pPr>
          </a:lstStyle>
          <a:p>
            <a:fld id="{1FF935F4-130A-44BA-B9E4-FB5C8CE193B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1"/>
          </p:nvPr>
        </p:nvSpPr>
        <p:spPr>
          <a:xfrm>
            <a:off x="838201" y="6502401"/>
            <a:ext cx="2819399" cy="279399"/>
          </a:xfrm>
          <a:prstGeom prst="rect">
            <a:avLst/>
          </a:prstGeom>
        </p:spPr>
        <p:txBody>
          <a:bodyPr/>
          <a:lstStyle>
            <a:lvl1pPr algn="l">
              <a:defRPr sz="800">
                <a:latin typeface="Franklin Gothic Book" pitchFamily="34" charset="0"/>
              </a:defRPr>
            </a:lvl1pPr>
          </a:lstStyle>
          <a:p>
            <a:fld id="{C66A6D71-CBE5-4DB2-BA8D-22092B89CECA}" type="datetime1">
              <a:rPr lang="en-US" smtClean="0">
                <a:solidFill>
                  <a:prstClr val="black"/>
                </a:solidFill>
              </a:rPr>
              <a:pPr/>
              <a:t>1/30/2015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7848600" cy="6096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24116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H2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H2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228600" y="6477000"/>
            <a:ext cx="533400" cy="304800"/>
          </a:xfrm>
          <a:prstGeom prst="rect">
            <a:avLst/>
          </a:prstGeom>
        </p:spPr>
        <p:txBody>
          <a:bodyPr/>
          <a:lstStyle>
            <a:lvl1pPr algn="l">
              <a:defRPr sz="800">
                <a:latin typeface="Franklin Gothic Book" pitchFamily="34" charset="0"/>
              </a:defRPr>
            </a:lvl1pPr>
          </a:lstStyle>
          <a:p>
            <a:fld id="{1FF935F4-130A-44BA-B9E4-FB5C8CE193B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Date Placeholder 9"/>
          <p:cNvSpPr>
            <a:spLocks noGrp="1"/>
          </p:cNvSpPr>
          <p:nvPr>
            <p:ph type="dt" sz="half" idx="11"/>
          </p:nvPr>
        </p:nvSpPr>
        <p:spPr>
          <a:xfrm>
            <a:off x="838201" y="6502401"/>
            <a:ext cx="2819399" cy="279399"/>
          </a:xfrm>
          <a:prstGeom prst="rect">
            <a:avLst/>
          </a:prstGeom>
        </p:spPr>
        <p:txBody>
          <a:bodyPr/>
          <a:lstStyle>
            <a:lvl1pPr algn="l">
              <a:defRPr sz="800">
                <a:latin typeface="Franklin Gothic Book" pitchFamily="34" charset="0"/>
              </a:defRPr>
            </a:lvl1pPr>
          </a:lstStyle>
          <a:p>
            <a:fld id="{C66A6D71-CBE5-4DB2-BA8D-22092B89CECA}" type="datetime1">
              <a:rPr lang="en-US" smtClean="0">
                <a:solidFill>
                  <a:prstClr val="black"/>
                </a:solidFill>
              </a:rPr>
              <a:pPr/>
              <a:t>1/30/2015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755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3"/>
          </p:nvPr>
        </p:nvSpPr>
        <p:spPr>
          <a:xfrm>
            <a:off x="228600" y="6477000"/>
            <a:ext cx="533400" cy="304800"/>
          </a:xfrm>
          <a:prstGeom prst="rect">
            <a:avLst/>
          </a:prstGeom>
        </p:spPr>
        <p:txBody>
          <a:bodyPr/>
          <a:lstStyle>
            <a:lvl1pPr algn="l">
              <a:defRPr sz="800">
                <a:latin typeface="Franklin Gothic Book" pitchFamily="34" charset="0"/>
              </a:defRPr>
            </a:lvl1pPr>
          </a:lstStyle>
          <a:p>
            <a:fld id="{1FF935F4-130A-44BA-B9E4-FB5C8CE193B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1"/>
          </p:nvPr>
        </p:nvSpPr>
        <p:spPr>
          <a:xfrm>
            <a:off x="838201" y="6502401"/>
            <a:ext cx="2819399" cy="279399"/>
          </a:xfrm>
          <a:prstGeom prst="rect">
            <a:avLst/>
          </a:prstGeom>
        </p:spPr>
        <p:txBody>
          <a:bodyPr/>
          <a:lstStyle>
            <a:lvl1pPr algn="l">
              <a:defRPr sz="800">
                <a:latin typeface="Franklin Gothic Book" pitchFamily="34" charset="0"/>
              </a:defRPr>
            </a:lvl1pPr>
          </a:lstStyle>
          <a:p>
            <a:fld id="{C66A6D71-CBE5-4DB2-BA8D-22092B89CECA}" type="datetime1">
              <a:rPr lang="en-US" smtClean="0">
                <a:solidFill>
                  <a:prstClr val="black"/>
                </a:solidFill>
              </a:rPr>
              <a:pPr/>
              <a:t>1/30/2015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460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ption Placeholder 2"/>
          <p:cNvSpPr>
            <a:spLocks noGrp="1"/>
          </p:cNvSpPr>
          <p:nvPr>
            <p:ph type="title" hasCustomPrompt="1"/>
          </p:nvPr>
        </p:nvSpPr>
        <p:spPr>
          <a:xfrm>
            <a:off x="304800" y="228600"/>
            <a:ext cx="3505200" cy="457200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 sz="2400" b="0" baseline="0">
                <a:effectLst/>
              </a:defRPr>
            </a:lvl1pPr>
          </a:lstStyle>
          <a:p>
            <a:r>
              <a:rPr lang="en-US" dirty="0" smtClean="0"/>
              <a:t>Click to add the caption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762000"/>
            <a:ext cx="3505200" cy="5440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Caption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800600" y="228600"/>
            <a:ext cx="3505200" cy="4572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400" baseline="0"/>
            </a:lvl1pPr>
          </a:lstStyle>
          <a:p>
            <a:pPr lvl="0"/>
            <a:r>
              <a:rPr lang="en-US" dirty="0" smtClean="0"/>
              <a:t>Click to add the caption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/>
          </p:nvPr>
        </p:nvSpPr>
        <p:spPr>
          <a:xfrm>
            <a:off x="4800600" y="762000"/>
            <a:ext cx="3505200" cy="5440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13"/>
          </p:nvPr>
        </p:nvSpPr>
        <p:spPr>
          <a:xfrm>
            <a:off x="228600" y="6477000"/>
            <a:ext cx="533400" cy="304800"/>
          </a:xfrm>
          <a:prstGeom prst="rect">
            <a:avLst/>
          </a:prstGeom>
        </p:spPr>
        <p:txBody>
          <a:bodyPr/>
          <a:lstStyle>
            <a:lvl1pPr algn="l">
              <a:defRPr sz="800">
                <a:latin typeface="Franklin Gothic Book" pitchFamily="34" charset="0"/>
              </a:defRPr>
            </a:lvl1pPr>
          </a:lstStyle>
          <a:p>
            <a:fld id="{1FF935F4-130A-44BA-B9E4-FB5C8CE193B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Date Placeholder 9"/>
          <p:cNvSpPr>
            <a:spLocks noGrp="1"/>
          </p:cNvSpPr>
          <p:nvPr>
            <p:ph type="dt" sz="half" idx="11"/>
          </p:nvPr>
        </p:nvSpPr>
        <p:spPr>
          <a:xfrm>
            <a:off x="838201" y="6502401"/>
            <a:ext cx="2819399" cy="279399"/>
          </a:xfrm>
          <a:prstGeom prst="rect">
            <a:avLst/>
          </a:prstGeom>
        </p:spPr>
        <p:txBody>
          <a:bodyPr/>
          <a:lstStyle>
            <a:lvl1pPr algn="l">
              <a:defRPr sz="800">
                <a:latin typeface="Franklin Gothic Book" pitchFamily="34" charset="0"/>
              </a:defRPr>
            </a:lvl1pPr>
          </a:lstStyle>
          <a:p>
            <a:fld id="{C66A6D71-CBE5-4DB2-BA8D-22092B89CECA}" type="datetime1">
              <a:rPr lang="en-US" smtClean="0">
                <a:solidFill>
                  <a:prstClr val="black"/>
                </a:solidFill>
              </a:rPr>
              <a:pPr/>
              <a:t>1/30/2015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59738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905000"/>
            <a:ext cx="5943600" cy="452596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Franklin Gothic Book" pitchFamily="34" charset="0"/>
              </a:defRPr>
            </a:lvl1pPr>
            <a:lvl2pPr>
              <a:defRPr sz="1400">
                <a:latin typeface="Franklin Gothic Book" pitchFamily="34" charset="0"/>
              </a:defRPr>
            </a:lvl2pPr>
            <a:lvl3pPr>
              <a:defRPr sz="1400">
                <a:latin typeface="Franklin Gothic Book" pitchFamily="34" charset="0"/>
              </a:defRPr>
            </a:lvl3pPr>
            <a:lvl4pPr>
              <a:defRPr sz="1400">
                <a:latin typeface="Franklin Gothic Book" pitchFamily="34" charset="0"/>
              </a:defRPr>
            </a:lvl4pPr>
            <a:lvl5pPr>
              <a:defRPr sz="1400">
                <a:latin typeface="Franklin Gothic Book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52500"/>
            <a:ext cx="5943600" cy="381000"/>
          </a:xfrm>
          <a:prstGeom prst="rect">
            <a:avLst/>
          </a:prstGeom>
        </p:spPr>
        <p:txBody>
          <a:bodyPr anchor="ctr"/>
          <a:lstStyle>
            <a:lvl1pPr algn="r">
              <a:defRPr sz="3200" b="1">
                <a:latin typeface="Franklin Gothic Book" pitchFamily="34" charset="0"/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5883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Section or 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362200" y="3962400"/>
            <a:ext cx="3810000" cy="17526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400">
                <a:latin typeface="Franklin Gothic Book" pitchFamily="34" charset="0"/>
              </a:defRPr>
            </a:lvl1pPr>
          </a:lstStyle>
          <a:p>
            <a:pPr lvl="0"/>
            <a:r>
              <a:rPr lang="en-US" dirty="0" smtClean="0"/>
              <a:t>Click to add new presenter name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62200" y="2667000"/>
            <a:ext cx="3810000" cy="1295400"/>
          </a:xfrm>
          <a:prstGeom prst="rect">
            <a:avLst/>
          </a:prstGeom>
        </p:spPr>
        <p:txBody>
          <a:bodyPr anchor="b"/>
          <a:lstStyle>
            <a:lvl1pPr algn="r">
              <a:defRPr sz="3600" baseline="0">
                <a:latin typeface="Franklin Gothic Book" pitchFamily="34" charset="0"/>
              </a:defRPr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7538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667000" y="3959225"/>
            <a:ext cx="3505200" cy="73025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400"/>
            </a:lvl1pPr>
          </a:lstStyle>
          <a:p>
            <a:pPr lvl="0"/>
            <a:r>
              <a:rPr lang="en-US" dirty="0" smtClean="0"/>
              <a:t>Click to add your name and contact information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67000" y="2438400"/>
            <a:ext cx="3505200" cy="1524000"/>
          </a:xfrm>
          <a:prstGeom prst="rect">
            <a:avLst/>
          </a:prstGeom>
        </p:spPr>
        <p:txBody>
          <a:bodyPr anchor="b"/>
          <a:lstStyle>
            <a:lvl1pPr algn="r">
              <a:defRPr sz="3200">
                <a:latin typeface="Franklin Gothic Book" pitchFamily="34" charset="0"/>
              </a:defRPr>
            </a:lvl1pPr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05980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pic>
        <p:nvPicPr>
          <p:cNvPr id="11" name="Picture 14" descr="MPj04227210000[1]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1447800"/>
            <a:ext cx="97536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70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470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2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8F8AB99-EEF9-4817-8A5B-3C1F678BB5F6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220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667000" y="3959225"/>
            <a:ext cx="3505200" cy="73025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400"/>
            </a:lvl1pPr>
          </a:lstStyle>
          <a:p>
            <a:pPr lvl="0"/>
            <a:r>
              <a:rPr lang="en-US" dirty="0" smtClean="0"/>
              <a:t>Click to add your name and contact information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67000" y="2438400"/>
            <a:ext cx="3505200" cy="1524000"/>
          </a:xfrm>
          <a:prstGeom prst="rect">
            <a:avLst/>
          </a:prstGeom>
        </p:spPr>
        <p:txBody>
          <a:bodyPr anchor="b"/>
          <a:lstStyle>
            <a:lvl1pPr algn="r">
              <a:defRPr sz="3200">
                <a:latin typeface="Franklin Gothic Book" pitchFamily="34" charset="0"/>
              </a:defRPr>
            </a:lvl1pPr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19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229600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825" y="5905500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F5597AB-DB6C-4A89-A105-8794BEFFFAF3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1/30/2015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79913" y="5905500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113" y="5905500"/>
            <a:ext cx="36671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76D2546-5274-4062-B84E-AA92546F4D2A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15567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304800"/>
            <a:ext cx="8153400" cy="381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dirty="0" smtClean="0"/>
              <a:t>Click to add the caption or title for the picture 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762000"/>
            <a:ext cx="8153400" cy="544011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228600" y="6477000"/>
            <a:ext cx="533400" cy="1524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E88E9821-B3B1-4C9E-A06D-1B95571867B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Date Placeholder 9"/>
          <p:cNvSpPr>
            <a:spLocks noGrp="1"/>
          </p:cNvSpPr>
          <p:nvPr>
            <p:ph type="dt" sz="half" idx="10"/>
          </p:nvPr>
        </p:nvSpPr>
        <p:spPr>
          <a:xfrm>
            <a:off x="838201" y="6502401"/>
            <a:ext cx="2819399" cy="126999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CDF4FE05-A424-4B51-860C-AAEF5BA3FBE0}" type="datetimeFigureOut">
              <a:rPr lang="en-US" smtClean="0">
                <a:solidFill>
                  <a:prstClr val="black"/>
                </a:solidFill>
              </a:rPr>
              <a:pPr/>
              <a:t>1/30/2015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18704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457200" y="1581912"/>
            <a:ext cx="34290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18288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Wingdings" pitchFamily="2" charset="2"/>
              <a:buChar char="§"/>
              <a:tabLst/>
              <a:defRPr sz="1600" baseline="0">
                <a:latin typeface="+mn-lt"/>
                <a:cs typeface="Arial" pitchFamily="34" charset="0"/>
              </a:defRPr>
            </a:lvl1pPr>
            <a:lvl2pPr marL="41148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Wingdings" pitchFamily="2" charset="2"/>
              <a:buChar char="§"/>
              <a:tabLst/>
              <a:defRPr sz="1600" baseline="0">
                <a:latin typeface="+mn-lt"/>
                <a:cs typeface="Arial" pitchFamily="34" charset="0"/>
              </a:defRPr>
            </a:lvl2pPr>
            <a:lvl3pPr marL="59436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Wingdings" pitchFamily="2" charset="2"/>
              <a:buChar char="§"/>
              <a:tabLst/>
              <a:defRPr sz="1600" baseline="0">
                <a:latin typeface="+mn-lt"/>
                <a:cs typeface="Arial" pitchFamily="34" charset="0"/>
              </a:defRPr>
            </a:lvl3pPr>
            <a:lvl4pPr marL="77724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Wingdings" pitchFamily="2" charset="2"/>
              <a:buChar char="§"/>
              <a:tabLst/>
              <a:defRPr sz="1600" baseline="0">
                <a:latin typeface="+mn-lt"/>
                <a:cs typeface="Arial" pitchFamily="34" charset="0"/>
              </a:defRPr>
            </a:lvl4pPr>
            <a:lvl5pPr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</a:prstClr>
                </a:solidFill>
                <a:effectLst/>
                <a:uLnTx/>
                <a:uFillTx/>
                <a:latin typeface="Franklin Gothic Book" pitchFamily="34" charset="0"/>
                <a:ea typeface="+mn-ea"/>
                <a:cs typeface="+mn-cs"/>
              </a:rPr>
              <a:t>Click to edit Master text styles</a:t>
            </a:r>
          </a:p>
          <a:p>
            <a:pPr marL="411480" marR="0" lvl="1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</a:prstClr>
                </a:solidFill>
                <a:effectLst/>
                <a:uLnTx/>
                <a:uFillTx/>
                <a:latin typeface="Franklin Gothic Book" pitchFamily="34" charset="0"/>
                <a:ea typeface="+mn-ea"/>
                <a:cs typeface="+mn-cs"/>
              </a:rPr>
              <a:t>Second level</a:t>
            </a:r>
          </a:p>
          <a:p>
            <a:pPr marL="594360" marR="0" lvl="2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</a:prstClr>
                </a:solidFill>
                <a:effectLst/>
                <a:uLnTx/>
                <a:uFillTx/>
                <a:latin typeface="Franklin Gothic Book" pitchFamily="34" charset="0"/>
                <a:ea typeface="+mn-ea"/>
                <a:cs typeface="+mn-cs"/>
              </a:rPr>
              <a:t>Third level</a:t>
            </a:r>
          </a:p>
          <a:p>
            <a:pPr marL="777240" marR="0" lvl="3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</a:prstClr>
                </a:solidFill>
                <a:effectLst/>
                <a:uLnTx/>
                <a:uFillTx/>
                <a:latin typeface="Franklin Gothic Book" pitchFamily="34" charset="0"/>
                <a:ea typeface="+mn-ea"/>
                <a:cs typeface="+mn-cs"/>
              </a:rPr>
              <a:t>Fourth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3"/>
          </p:nvPr>
        </p:nvSpPr>
        <p:spPr>
          <a:xfrm>
            <a:off x="4724400" y="1581912"/>
            <a:ext cx="35814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18288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Wingdings" pitchFamily="2" charset="2"/>
              <a:buChar char="§"/>
              <a:tabLst/>
              <a:defRPr sz="1600" baseline="0">
                <a:latin typeface="+mn-lt"/>
                <a:cs typeface="Arial" pitchFamily="34" charset="0"/>
              </a:defRPr>
            </a:lvl1pPr>
            <a:lvl2pPr marL="41148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Wingdings" pitchFamily="2" charset="2"/>
              <a:buChar char="§"/>
              <a:tabLst/>
              <a:defRPr sz="1600" baseline="0">
                <a:latin typeface="+mn-lt"/>
                <a:cs typeface="Arial" pitchFamily="34" charset="0"/>
              </a:defRPr>
            </a:lvl2pPr>
            <a:lvl3pPr marL="59436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Wingdings" pitchFamily="2" charset="2"/>
              <a:buChar char="§"/>
              <a:tabLst/>
              <a:defRPr sz="1600" baseline="0">
                <a:latin typeface="+mn-lt"/>
                <a:cs typeface="Arial" pitchFamily="34" charset="0"/>
              </a:defRPr>
            </a:lvl3pPr>
            <a:lvl4pPr marL="77724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Wingdings" pitchFamily="2" charset="2"/>
              <a:buChar char="§"/>
              <a:tabLst/>
              <a:defRPr sz="1600" baseline="0">
                <a:latin typeface="+mn-lt"/>
                <a:cs typeface="Arial" pitchFamily="34" charset="0"/>
              </a:defRPr>
            </a:lvl4pPr>
            <a:lvl5pPr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</a:prstClr>
                </a:solidFill>
                <a:effectLst/>
                <a:uLnTx/>
                <a:uFillTx/>
                <a:latin typeface="Franklin Gothic Book" pitchFamily="34" charset="0"/>
                <a:ea typeface="+mn-ea"/>
                <a:cs typeface="+mn-cs"/>
              </a:rPr>
              <a:t>Click to edit Master text styles</a:t>
            </a:r>
          </a:p>
          <a:p>
            <a:pPr marL="411480" marR="0" lvl="1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</a:prstClr>
                </a:solidFill>
                <a:effectLst/>
                <a:uLnTx/>
                <a:uFillTx/>
                <a:latin typeface="Franklin Gothic Book" pitchFamily="34" charset="0"/>
                <a:ea typeface="+mn-ea"/>
                <a:cs typeface="+mn-cs"/>
              </a:rPr>
              <a:t>Second level</a:t>
            </a:r>
          </a:p>
          <a:p>
            <a:pPr marL="594360" marR="0" lvl="2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</a:prstClr>
                </a:solidFill>
                <a:effectLst/>
                <a:uLnTx/>
                <a:uFillTx/>
                <a:latin typeface="Franklin Gothic Book" pitchFamily="34" charset="0"/>
                <a:ea typeface="+mn-ea"/>
                <a:cs typeface="+mn-cs"/>
              </a:rPr>
              <a:t>Third level</a:t>
            </a:r>
          </a:p>
          <a:p>
            <a:pPr marL="777240" marR="0" lvl="3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</a:prstClr>
                </a:solidFill>
                <a:effectLst/>
                <a:uLnTx/>
                <a:uFillTx/>
                <a:latin typeface="Franklin Gothic Book" pitchFamily="34" charset="0"/>
                <a:ea typeface="+mn-ea"/>
                <a:cs typeface="+mn-cs"/>
              </a:rPr>
              <a:t>Fourth level</a:t>
            </a:r>
          </a:p>
        </p:txBody>
      </p:sp>
      <p:sp>
        <p:nvSpPr>
          <p:cNvPr id="6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228600" y="6477000"/>
            <a:ext cx="533400" cy="304800"/>
          </a:xfrm>
          <a:prstGeom prst="rect">
            <a:avLst/>
          </a:prstGeom>
        </p:spPr>
        <p:txBody>
          <a:bodyPr/>
          <a:lstStyle>
            <a:lvl1pPr algn="l">
              <a:defRPr sz="800">
                <a:latin typeface="Franklin Gothic Book" pitchFamily="34" charset="0"/>
              </a:defRPr>
            </a:lvl1pPr>
          </a:lstStyle>
          <a:p>
            <a:fld id="{1FF935F4-130A-44BA-B9E4-FB5C8CE193B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1"/>
          </p:nvPr>
        </p:nvSpPr>
        <p:spPr>
          <a:xfrm>
            <a:off x="838201" y="6502401"/>
            <a:ext cx="2819399" cy="279399"/>
          </a:xfrm>
          <a:prstGeom prst="rect">
            <a:avLst/>
          </a:prstGeom>
        </p:spPr>
        <p:txBody>
          <a:bodyPr/>
          <a:lstStyle>
            <a:lvl1pPr algn="l">
              <a:defRPr sz="800">
                <a:latin typeface="Franklin Gothic Book" pitchFamily="34" charset="0"/>
              </a:defRPr>
            </a:lvl1pPr>
          </a:lstStyle>
          <a:p>
            <a:fld id="{C66A6D71-CBE5-4DB2-BA8D-22092B89CECA}" type="datetime1">
              <a:rPr lang="en-US" smtClean="0">
                <a:solidFill>
                  <a:prstClr val="black"/>
                </a:solidFill>
              </a:rPr>
              <a:pPr/>
              <a:t>1/30/2015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7848600" cy="6096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01824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H2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H2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228600" y="6477000"/>
            <a:ext cx="533400" cy="304800"/>
          </a:xfrm>
          <a:prstGeom prst="rect">
            <a:avLst/>
          </a:prstGeom>
        </p:spPr>
        <p:txBody>
          <a:bodyPr/>
          <a:lstStyle>
            <a:lvl1pPr algn="l">
              <a:defRPr sz="800">
                <a:latin typeface="Franklin Gothic Book" pitchFamily="34" charset="0"/>
              </a:defRPr>
            </a:lvl1pPr>
          </a:lstStyle>
          <a:p>
            <a:fld id="{1FF935F4-130A-44BA-B9E4-FB5C8CE193B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Date Placeholder 9"/>
          <p:cNvSpPr>
            <a:spLocks noGrp="1"/>
          </p:cNvSpPr>
          <p:nvPr>
            <p:ph type="dt" sz="half" idx="11"/>
          </p:nvPr>
        </p:nvSpPr>
        <p:spPr>
          <a:xfrm>
            <a:off x="838201" y="6502401"/>
            <a:ext cx="2819399" cy="279399"/>
          </a:xfrm>
          <a:prstGeom prst="rect">
            <a:avLst/>
          </a:prstGeom>
        </p:spPr>
        <p:txBody>
          <a:bodyPr/>
          <a:lstStyle>
            <a:lvl1pPr algn="l">
              <a:defRPr sz="800">
                <a:latin typeface="Franklin Gothic Book" pitchFamily="34" charset="0"/>
              </a:defRPr>
            </a:lvl1pPr>
          </a:lstStyle>
          <a:p>
            <a:fld id="{C66A6D71-CBE5-4DB2-BA8D-22092B89CECA}" type="datetime1">
              <a:rPr lang="en-US" smtClean="0">
                <a:solidFill>
                  <a:prstClr val="black"/>
                </a:solidFill>
              </a:rPr>
              <a:pPr/>
              <a:t>1/30/2015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253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3"/>
          </p:nvPr>
        </p:nvSpPr>
        <p:spPr>
          <a:xfrm>
            <a:off x="228600" y="6477000"/>
            <a:ext cx="533400" cy="304800"/>
          </a:xfrm>
          <a:prstGeom prst="rect">
            <a:avLst/>
          </a:prstGeom>
        </p:spPr>
        <p:txBody>
          <a:bodyPr/>
          <a:lstStyle>
            <a:lvl1pPr algn="l">
              <a:defRPr sz="800">
                <a:latin typeface="Franklin Gothic Book" pitchFamily="34" charset="0"/>
              </a:defRPr>
            </a:lvl1pPr>
          </a:lstStyle>
          <a:p>
            <a:fld id="{1FF935F4-130A-44BA-B9E4-FB5C8CE193B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1"/>
          </p:nvPr>
        </p:nvSpPr>
        <p:spPr>
          <a:xfrm>
            <a:off x="838201" y="6502401"/>
            <a:ext cx="2819399" cy="279399"/>
          </a:xfrm>
          <a:prstGeom prst="rect">
            <a:avLst/>
          </a:prstGeom>
        </p:spPr>
        <p:txBody>
          <a:bodyPr/>
          <a:lstStyle>
            <a:lvl1pPr algn="l">
              <a:defRPr sz="800">
                <a:latin typeface="Franklin Gothic Book" pitchFamily="34" charset="0"/>
              </a:defRPr>
            </a:lvl1pPr>
          </a:lstStyle>
          <a:p>
            <a:fld id="{C66A6D71-CBE5-4DB2-BA8D-22092B89CECA}" type="datetime1">
              <a:rPr lang="en-US" smtClean="0">
                <a:solidFill>
                  <a:prstClr val="black"/>
                </a:solidFill>
              </a:rPr>
              <a:pPr/>
              <a:t>1/30/2015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072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ption Placeholder 2"/>
          <p:cNvSpPr>
            <a:spLocks noGrp="1"/>
          </p:cNvSpPr>
          <p:nvPr>
            <p:ph type="title" hasCustomPrompt="1"/>
          </p:nvPr>
        </p:nvSpPr>
        <p:spPr>
          <a:xfrm>
            <a:off x="304800" y="228600"/>
            <a:ext cx="3505200" cy="457200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 sz="2400" b="0" baseline="0">
                <a:effectLst/>
              </a:defRPr>
            </a:lvl1pPr>
          </a:lstStyle>
          <a:p>
            <a:r>
              <a:rPr lang="en-US" dirty="0" smtClean="0"/>
              <a:t>Click to add the caption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762000"/>
            <a:ext cx="3505200" cy="5440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Caption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800600" y="228600"/>
            <a:ext cx="3505200" cy="4572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400" baseline="0"/>
            </a:lvl1pPr>
          </a:lstStyle>
          <a:p>
            <a:pPr lvl="0"/>
            <a:r>
              <a:rPr lang="en-US" dirty="0" smtClean="0"/>
              <a:t>Click to add the caption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/>
          </p:nvPr>
        </p:nvSpPr>
        <p:spPr>
          <a:xfrm>
            <a:off x="4800600" y="762000"/>
            <a:ext cx="3505200" cy="5440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13"/>
          </p:nvPr>
        </p:nvSpPr>
        <p:spPr>
          <a:xfrm>
            <a:off x="228600" y="6477000"/>
            <a:ext cx="533400" cy="304800"/>
          </a:xfrm>
          <a:prstGeom prst="rect">
            <a:avLst/>
          </a:prstGeom>
        </p:spPr>
        <p:txBody>
          <a:bodyPr/>
          <a:lstStyle>
            <a:lvl1pPr algn="l">
              <a:defRPr sz="800">
                <a:latin typeface="Franklin Gothic Book" pitchFamily="34" charset="0"/>
              </a:defRPr>
            </a:lvl1pPr>
          </a:lstStyle>
          <a:p>
            <a:fld id="{1FF935F4-130A-44BA-B9E4-FB5C8CE193B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Date Placeholder 9"/>
          <p:cNvSpPr>
            <a:spLocks noGrp="1"/>
          </p:cNvSpPr>
          <p:nvPr>
            <p:ph type="dt" sz="half" idx="11"/>
          </p:nvPr>
        </p:nvSpPr>
        <p:spPr>
          <a:xfrm>
            <a:off x="838201" y="6502401"/>
            <a:ext cx="2819399" cy="279399"/>
          </a:xfrm>
          <a:prstGeom prst="rect">
            <a:avLst/>
          </a:prstGeom>
        </p:spPr>
        <p:txBody>
          <a:bodyPr/>
          <a:lstStyle>
            <a:lvl1pPr algn="l">
              <a:defRPr sz="800">
                <a:latin typeface="Franklin Gothic Book" pitchFamily="34" charset="0"/>
              </a:defRPr>
            </a:lvl1pPr>
          </a:lstStyle>
          <a:p>
            <a:fld id="{C66A6D71-CBE5-4DB2-BA8D-22092B89CECA}" type="datetime1">
              <a:rPr lang="en-US" smtClean="0">
                <a:solidFill>
                  <a:prstClr val="black"/>
                </a:solidFill>
              </a:rPr>
              <a:pPr/>
              <a:t>1/30/2015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18536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762000"/>
            <a:ext cx="8153400" cy="544011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6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228600" y="6477000"/>
            <a:ext cx="533400" cy="3048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E88E9821-B3B1-4C9E-A06D-1B95571867B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2"/>
          </p:nvPr>
        </p:nvSpPr>
        <p:spPr>
          <a:xfrm>
            <a:off x="777072" y="6415755"/>
            <a:ext cx="2133600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Manually enter date here if desired.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690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229600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825" y="5905500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F5597AB-DB6C-4A89-A105-8794BEFFFAF3}" type="datetimeFigureOut">
              <a:rPr lang="en-US"/>
              <a:pPr>
                <a:defRPr/>
              </a:pPr>
              <a:t>1/30/2015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79913" y="5905500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113" y="5905500"/>
            <a:ext cx="36671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76D2546-5274-4062-B84E-AA92546F4D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03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525962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>
          <a:xfrm>
            <a:off x="6727825" y="5905500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D86AE-E24B-47AD-BFA9-7113F5B6F021}" type="datetimeFigureOut">
              <a:rPr lang="en-US"/>
              <a:pPr>
                <a:defRPr/>
              </a:pPr>
              <a:t>1/30/2015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4379913" y="5905500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8647113" y="5905500"/>
            <a:ext cx="36671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A9539-613F-40DF-A101-57E75D2148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36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7924800" cy="4525963"/>
          </a:xfrm>
          <a:prstGeom prst="rect">
            <a:avLst/>
          </a:prstGeom>
        </p:spPr>
        <p:txBody>
          <a:bodyPr/>
          <a:lstStyle>
            <a:lvl1pPr marL="18288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Wingdings" pitchFamily="2" charset="2"/>
              <a:buChar char="§"/>
              <a:tabLst/>
              <a:defRPr sz="2400" baseline="0">
                <a:latin typeface="Arial" pitchFamily="34" charset="0"/>
                <a:cs typeface="Arial" pitchFamily="34" charset="0"/>
              </a:defRPr>
            </a:lvl1pPr>
            <a:lvl2pPr marL="41148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Wingdings" pitchFamily="2" charset="2"/>
              <a:buChar char="§"/>
              <a:tabLst/>
              <a:defRPr sz="2400" baseline="0">
                <a:latin typeface="Arial" pitchFamily="34" charset="0"/>
                <a:cs typeface="Arial" pitchFamily="34" charset="0"/>
              </a:defRPr>
            </a:lvl2pPr>
            <a:lvl3pPr marL="59436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Wingdings" pitchFamily="2" charset="2"/>
              <a:buChar char="§"/>
              <a:tabLst/>
              <a:defRPr sz="2000" baseline="0">
                <a:latin typeface="Arial" pitchFamily="34" charset="0"/>
                <a:cs typeface="Arial" pitchFamily="34" charset="0"/>
              </a:defRPr>
            </a:lvl3pPr>
            <a:lvl4pPr marL="77724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Wingdings" pitchFamily="2" charset="2"/>
              <a:buChar char="§"/>
              <a:tabLst/>
              <a:defRPr sz="1800" baseline="0">
                <a:latin typeface="Arial" pitchFamily="34" charset="0"/>
                <a:cs typeface="Arial" pitchFamily="34" charset="0"/>
              </a:defRPr>
            </a:lvl4pPr>
            <a:lvl5pPr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</a:prstClr>
                </a:solidFill>
                <a:effectLst/>
                <a:uLnTx/>
                <a:uFillTx/>
                <a:latin typeface="Franklin Gothic Book" pitchFamily="34" charset="0"/>
                <a:ea typeface="+mn-ea"/>
                <a:cs typeface="+mn-cs"/>
              </a:rPr>
              <a:t>Click to edit Master text styles</a:t>
            </a:r>
          </a:p>
          <a:p>
            <a:pPr marL="411480" marR="0" lvl="1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</a:prstClr>
                </a:solidFill>
                <a:effectLst/>
                <a:uLnTx/>
                <a:uFillTx/>
                <a:latin typeface="Franklin Gothic Book" pitchFamily="34" charset="0"/>
                <a:ea typeface="+mn-ea"/>
                <a:cs typeface="+mn-cs"/>
              </a:rPr>
              <a:t>Second level</a:t>
            </a:r>
          </a:p>
          <a:p>
            <a:pPr marL="594360" marR="0" lvl="2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</a:prstClr>
                </a:solidFill>
                <a:effectLst/>
                <a:uLnTx/>
                <a:uFillTx/>
                <a:latin typeface="Franklin Gothic Book" pitchFamily="34" charset="0"/>
                <a:ea typeface="+mn-ea"/>
                <a:cs typeface="+mn-cs"/>
              </a:rPr>
              <a:t>Third level</a:t>
            </a:r>
          </a:p>
          <a:p>
            <a:pPr marL="777240" marR="0" lvl="3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</a:prstClr>
                </a:solidFill>
                <a:effectLst/>
                <a:uLnTx/>
                <a:uFillTx/>
                <a:latin typeface="Franklin Gothic Book" pitchFamily="34" charset="0"/>
                <a:ea typeface="+mn-ea"/>
                <a:cs typeface="+mn-cs"/>
              </a:rPr>
              <a:t>Fourth level</a:t>
            </a:r>
          </a:p>
        </p:txBody>
      </p:sp>
      <p:sp>
        <p:nvSpPr>
          <p:cNvPr id="10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228600" y="6477000"/>
            <a:ext cx="533400" cy="304800"/>
          </a:xfrm>
          <a:prstGeom prst="rect">
            <a:avLst/>
          </a:prstGeom>
        </p:spPr>
        <p:txBody>
          <a:bodyPr/>
          <a:lstStyle>
            <a:lvl1pPr algn="l">
              <a:defRPr sz="800">
                <a:latin typeface="Franklin Gothic Book" pitchFamily="34" charset="0"/>
              </a:defRPr>
            </a:lvl1pPr>
          </a:lstStyle>
          <a:p>
            <a:fld id="{1FF935F4-130A-44BA-B9E4-FB5C8CE193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9"/>
          <p:cNvSpPr>
            <a:spLocks noGrp="1"/>
          </p:cNvSpPr>
          <p:nvPr>
            <p:ph type="dt" sz="half" idx="11"/>
          </p:nvPr>
        </p:nvSpPr>
        <p:spPr>
          <a:xfrm>
            <a:off x="838201" y="6502401"/>
            <a:ext cx="2819399" cy="279399"/>
          </a:xfrm>
          <a:prstGeom prst="rect">
            <a:avLst/>
          </a:prstGeom>
        </p:spPr>
        <p:txBody>
          <a:bodyPr/>
          <a:lstStyle>
            <a:lvl1pPr algn="l">
              <a:defRPr sz="800">
                <a:latin typeface="Franklin Gothic Book" pitchFamily="34" charset="0"/>
              </a:defRPr>
            </a:lvl1pPr>
          </a:lstStyle>
          <a:p>
            <a:fld id="{C66A6D71-CBE5-4DB2-BA8D-22092B89CECA}" type="datetime1">
              <a:rPr lang="en-US" smtClean="0"/>
              <a:t>1/30/2015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924800" cy="6096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935F4-130A-44BA-B9E4-FB5C8CE193B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66A6D71-CBE5-4DB2-BA8D-22092B89CECA}" type="datetime1">
              <a:rPr lang="en-US" smtClean="0"/>
              <a:t>1/30/2015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81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304800"/>
            <a:ext cx="8153400" cy="381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dirty="0" smtClean="0"/>
              <a:t>Click to add the caption or title for the picture 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762000"/>
            <a:ext cx="8153400" cy="544011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228600" y="6477000"/>
            <a:ext cx="533400" cy="1524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E88E9821-B3B1-4C9E-A06D-1B95571867B0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Date Placeholder 9"/>
          <p:cNvSpPr>
            <a:spLocks noGrp="1"/>
          </p:cNvSpPr>
          <p:nvPr>
            <p:ph type="dt" sz="half" idx="10"/>
          </p:nvPr>
        </p:nvSpPr>
        <p:spPr>
          <a:xfrm>
            <a:off x="838201" y="6502401"/>
            <a:ext cx="2819399" cy="126999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CDF4FE05-A424-4B51-860C-AAEF5BA3FBE0}" type="datetimeFigureOut">
              <a:rPr lang="en-US" smtClean="0"/>
              <a:t>1/30/2015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4.jpeg"/><Relationship Id="rId4" Type="http://schemas.openxmlformats.org/officeDocument/2006/relationships/slideLayout" Target="../slideLayouts/slideLayout10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28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0.xml"/><Relationship Id="rId10" Type="http://schemas.openxmlformats.org/officeDocument/2006/relationships/image" Target="../media/image3.jpg"/><Relationship Id="rId4" Type="http://schemas.openxmlformats.org/officeDocument/2006/relationships/slideLayout" Target="../slideLayouts/slideLayout29.xml"/><Relationship Id="rId9" Type="http://schemas.openxmlformats.org/officeDocument/2006/relationships/image" Target="../media/image5.png"/></Relationships>
</file>

<file path=ppt/slideMasters/_rels/slideMaster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33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5.xml"/><Relationship Id="rId10" Type="http://schemas.openxmlformats.org/officeDocument/2006/relationships/image" Target="../media/image3.jpg"/><Relationship Id="rId4" Type="http://schemas.openxmlformats.org/officeDocument/2006/relationships/slideLayout" Target="../slideLayouts/slideLayout34.xml"/><Relationship Id="rId9" Type="http://schemas.openxmlformats.org/officeDocument/2006/relationships/image" Target="../media/image5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8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43.xml"/><Relationship Id="rId7" Type="http://schemas.openxmlformats.org/officeDocument/2006/relationships/theme" Target="../theme/theme8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image" Target="../media/image3.jpg"/><Relationship Id="rId5" Type="http://schemas.openxmlformats.org/officeDocument/2006/relationships/slideLayout" Target="../slideLayouts/slideLayout45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44.xml"/><Relationship Id="rId9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the agency's logo" title="MN.IT Services logo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81"/>
          <a:stretch/>
        </p:blipFill>
        <p:spPr>
          <a:xfrm>
            <a:off x="381000" y="333376"/>
            <a:ext cx="3571875" cy="1193584"/>
          </a:xfrm>
          <a:prstGeom prst="rect">
            <a:avLst/>
          </a:prstGeom>
        </p:spPr>
      </p:pic>
      <p:sp>
        <p:nvSpPr>
          <p:cNvPr id="20" name="Footer Placeholder 11" descr="Information Technology for Minnesota Government" title="Tagline"/>
          <p:cNvSpPr txBox="1">
            <a:spLocks/>
          </p:cNvSpPr>
          <p:nvPr userDrawn="1"/>
        </p:nvSpPr>
        <p:spPr>
          <a:xfrm>
            <a:off x="3962400" y="1447800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800" kern="1200" cap="all" baseline="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all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 pitchFamily="34" charset="0"/>
                <a:ea typeface="+mn-ea"/>
                <a:cs typeface="+mn-cs"/>
              </a:rPr>
              <a:t>Information Technology for Minnesota Government</a:t>
            </a:r>
            <a:endParaRPr kumimoji="0" lang="en-US" sz="800" b="0" i="0" u="none" strike="noStrike" kern="1200" cap="all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 pitchFamily="34" charset="0"/>
              <a:ea typeface="+mn-ea"/>
              <a:cs typeface="+mn-cs"/>
            </a:endParaRPr>
          </a:p>
        </p:txBody>
      </p:sp>
      <p:cxnSp>
        <p:nvCxnSpPr>
          <p:cNvPr id="18" name="Straight Connector 17" descr="decorative line" title="decorative line"/>
          <p:cNvCxnSpPr/>
          <p:nvPr/>
        </p:nvCxnSpPr>
        <p:spPr>
          <a:xfrm>
            <a:off x="0" y="1600200"/>
            <a:ext cx="6850374" cy="0"/>
          </a:xfrm>
          <a:prstGeom prst="line">
            <a:avLst/>
          </a:prstGeom>
          <a:noFill/>
          <a:ln w="28575" cap="flat" cmpd="sng" algn="ctr">
            <a:solidFill>
              <a:srgbClr val="B30838"/>
            </a:solidFill>
            <a:prstDash val="solid"/>
            <a:headEnd type="oval" w="med" len="med"/>
            <a:tailEnd type="oval" w="med" len="med"/>
          </a:ln>
          <a:effectLst/>
        </p:spPr>
      </p:cxnSp>
      <p:pic>
        <p:nvPicPr>
          <p:cNvPr id="14" name="Picture 13" descr="decorative picture of wire mesh" title="Decorative picture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975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ecorative picture of wire mesh" title="Decorative picture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cxnSp>
        <p:nvCxnSpPr>
          <p:cNvPr id="12" name="Straight Connector 11" descr="Decorative line" title="Decorative line"/>
          <p:cNvCxnSpPr/>
          <p:nvPr/>
        </p:nvCxnSpPr>
        <p:spPr>
          <a:xfrm>
            <a:off x="0" y="1600200"/>
            <a:ext cx="6850374" cy="0"/>
          </a:xfrm>
          <a:prstGeom prst="line">
            <a:avLst/>
          </a:prstGeom>
          <a:noFill/>
          <a:ln w="28575" cap="flat" cmpd="sng" algn="ctr">
            <a:solidFill>
              <a:srgbClr val="B30838"/>
            </a:solidFill>
            <a:prstDash val="solid"/>
            <a:headEnd type="oval" w="med" len="med"/>
            <a:tailEnd type="oval" w="med" len="med"/>
          </a:ln>
          <a:effectLst/>
        </p:spPr>
      </p:cxn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08" y="333375"/>
            <a:ext cx="60960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02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71" r:id="rId2"/>
    <p:sldLayoutId id="2147483774" r:id="rId3"/>
    <p:sldLayoutId id="2147483790" r:id="rId4"/>
    <p:sldLayoutId id="2147483791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228600" y="6477000"/>
            <a:ext cx="533400" cy="304800"/>
          </a:xfrm>
          <a:prstGeom prst="rect">
            <a:avLst/>
          </a:prstGeom>
        </p:spPr>
        <p:txBody>
          <a:bodyPr/>
          <a:lstStyle>
            <a:lvl1pPr algn="l">
              <a:defRPr sz="800">
                <a:latin typeface="Franklin Gothic Book" pitchFamily="34" charset="0"/>
              </a:defRPr>
            </a:lvl1pPr>
          </a:lstStyle>
          <a:p>
            <a:fld id="{1FF935F4-130A-44BA-B9E4-FB5C8CE193BD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Date Placeholder 9"/>
          <p:cNvSpPr>
            <a:spLocks noGrp="1"/>
          </p:cNvSpPr>
          <p:nvPr>
            <p:ph type="dt" sz="half" idx="2"/>
          </p:nvPr>
        </p:nvSpPr>
        <p:spPr>
          <a:xfrm>
            <a:off x="838201" y="6502401"/>
            <a:ext cx="2819399" cy="279399"/>
          </a:xfrm>
          <a:prstGeom prst="rect">
            <a:avLst/>
          </a:prstGeom>
        </p:spPr>
        <p:txBody>
          <a:bodyPr/>
          <a:lstStyle>
            <a:lvl1pPr algn="l">
              <a:defRPr sz="800">
                <a:latin typeface="Franklin Gothic Book" pitchFamily="34" charset="0"/>
              </a:defRPr>
            </a:lvl1pPr>
          </a:lstStyle>
          <a:p>
            <a:fld id="{C66A6D71-CBE5-4DB2-BA8D-22092B89CECA}" type="datetime1">
              <a:rPr lang="en-US" smtClean="0"/>
              <a:t>1/30/2015</a:t>
            </a:fld>
            <a:endParaRPr lang="en-US"/>
          </a:p>
        </p:txBody>
      </p:sp>
      <p:pic>
        <p:nvPicPr>
          <p:cNvPr id="11" name="Picture 10" descr="Decorative picture" title="Decorative picture"/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4095" r="2206" b="32925"/>
          <a:stretch/>
        </p:blipFill>
        <p:spPr>
          <a:xfrm rot="5400000">
            <a:off x="5645457" y="3359458"/>
            <a:ext cx="6858001" cy="139084"/>
          </a:xfrm>
          <a:prstGeom prst="rect">
            <a:avLst/>
          </a:prstGeom>
        </p:spPr>
      </p:pic>
      <p:pic>
        <p:nvPicPr>
          <p:cNvPr id="12" name="Picture 11" descr="Decorative picture" title="Decorative picture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/>
          <a:stretch/>
        </p:blipFill>
        <p:spPr>
          <a:xfrm>
            <a:off x="5715000" y="6257924"/>
            <a:ext cx="2743200" cy="60007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812" r:id="rId2"/>
    <p:sldLayoutId id="2147483744" r:id="rId3"/>
    <p:sldLayoutId id="2147483737" r:id="rId4"/>
    <p:sldLayoutId id="2147483773" r:id="rId5"/>
    <p:sldLayoutId id="2147483765" r:id="rId6"/>
    <p:sldLayoutId id="2147483757" r:id="rId7"/>
    <p:sldLayoutId id="2147483793" r:id="rId8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Franklin Gothic Book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Franklin Gothic Book" pitchFamily="34" charset="0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Franklin Gothic Book" pitchFamily="34" charset="0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Franklin Gothic Book" pitchFamily="34" charset="0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Franklin Gothic Book" pitchFamily="34" charset="0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Franklin Gothic Book" pitchFamily="34" charset="0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24C51-87A4-4092-A35F-6C1EBEED0922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12F74-3DB6-4EBE-BC52-AF47420C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8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228600" y="6477000"/>
            <a:ext cx="533400" cy="304800"/>
          </a:xfrm>
          <a:prstGeom prst="rect">
            <a:avLst/>
          </a:prstGeom>
        </p:spPr>
        <p:txBody>
          <a:bodyPr/>
          <a:lstStyle>
            <a:lvl1pPr algn="l">
              <a:defRPr sz="800">
                <a:latin typeface="Franklin Gothic Book" pitchFamily="34" charset="0"/>
              </a:defRPr>
            </a:lvl1pPr>
          </a:lstStyle>
          <a:p>
            <a:fld id="{1FF935F4-130A-44BA-B9E4-FB5C8CE193B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Date Placeholder 9"/>
          <p:cNvSpPr>
            <a:spLocks noGrp="1"/>
          </p:cNvSpPr>
          <p:nvPr>
            <p:ph type="dt" sz="half" idx="2"/>
          </p:nvPr>
        </p:nvSpPr>
        <p:spPr>
          <a:xfrm>
            <a:off x="838201" y="6502401"/>
            <a:ext cx="2819399" cy="279399"/>
          </a:xfrm>
          <a:prstGeom prst="rect">
            <a:avLst/>
          </a:prstGeom>
        </p:spPr>
        <p:txBody>
          <a:bodyPr/>
          <a:lstStyle>
            <a:lvl1pPr algn="l">
              <a:defRPr sz="800">
                <a:latin typeface="Franklin Gothic Book" pitchFamily="34" charset="0"/>
              </a:defRPr>
            </a:lvl1pPr>
          </a:lstStyle>
          <a:p>
            <a:fld id="{C66A6D71-CBE5-4DB2-BA8D-22092B89CECA}" type="datetime1">
              <a:rPr lang="en-US" smtClean="0">
                <a:solidFill>
                  <a:prstClr val="black"/>
                </a:solidFill>
              </a:rPr>
              <a:pPr/>
              <a:t>1/30/2015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11" name="Picture 10" descr="Decorative picture" title="Decorative picture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4095" r="2206" b="32925"/>
          <a:stretch/>
        </p:blipFill>
        <p:spPr>
          <a:xfrm rot="5400000">
            <a:off x="5645457" y="3359458"/>
            <a:ext cx="6858001" cy="139084"/>
          </a:xfrm>
          <a:prstGeom prst="rect">
            <a:avLst/>
          </a:prstGeom>
        </p:spPr>
      </p:pic>
      <p:pic>
        <p:nvPicPr>
          <p:cNvPr id="12" name="Picture 11" descr="Decorative picture" title="Decorative picture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00"/>
          <a:stretch/>
        </p:blipFill>
        <p:spPr>
          <a:xfrm>
            <a:off x="5775693" y="6207839"/>
            <a:ext cx="3048000" cy="64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9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Franklin Gothic Book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Franklin Gothic Book" pitchFamily="34" charset="0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Franklin Gothic Book" pitchFamily="34" charset="0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Franklin Gothic Book" pitchFamily="34" charset="0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Franklin Gothic Book" pitchFamily="34" charset="0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Franklin Gothic Book" pitchFamily="34" charset="0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228600" y="6477000"/>
            <a:ext cx="533400" cy="304800"/>
          </a:xfrm>
          <a:prstGeom prst="rect">
            <a:avLst/>
          </a:prstGeom>
        </p:spPr>
        <p:txBody>
          <a:bodyPr/>
          <a:lstStyle>
            <a:lvl1pPr algn="l">
              <a:defRPr sz="800">
                <a:latin typeface="Franklin Gothic Book" pitchFamily="34" charset="0"/>
              </a:defRPr>
            </a:lvl1pPr>
          </a:lstStyle>
          <a:p>
            <a:fld id="{1FF935F4-130A-44BA-B9E4-FB5C8CE193B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Date Placeholder 9"/>
          <p:cNvSpPr>
            <a:spLocks noGrp="1"/>
          </p:cNvSpPr>
          <p:nvPr>
            <p:ph type="dt" sz="half" idx="2"/>
          </p:nvPr>
        </p:nvSpPr>
        <p:spPr>
          <a:xfrm>
            <a:off x="838201" y="6502401"/>
            <a:ext cx="2819399" cy="279399"/>
          </a:xfrm>
          <a:prstGeom prst="rect">
            <a:avLst/>
          </a:prstGeom>
        </p:spPr>
        <p:txBody>
          <a:bodyPr/>
          <a:lstStyle>
            <a:lvl1pPr algn="l">
              <a:defRPr sz="800">
                <a:latin typeface="Franklin Gothic Book" pitchFamily="34" charset="0"/>
              </a:defRPr>
            </a:lvl1pPr>
          </a:lstStyle>
          <a:p>
            <a:fld id="{C66A6D71-CBE5-4DB2-BA8D-22092B89CECA}" type="datetime1">
              <a:rPr lang="en-US" smtClean="0">
                <a:solidFill>
                  <a:prstClr val="black"/>
                </a:solidFill>
              </a:rPr>
              <a:pPr/>
              <a:t>1/30/2015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11" name="Picture 10" descr="Decorative picture" title="Decorative picture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4095" r="2206" b="32925"/>
          <a:stretch/>
        </p:blipFill>
        <p:spPr>
          <a:xfrm rot="5400000">
            <a:off x="5645457" y="3359458"/>
            <a:ext cx="6858001" cy="139084"/>
          </a:xfrm>
          <a:prstGeom prst="rect">
            <a:avLst/>
          </a:prstGeom>
        </p:spPr>
      </p:pic>
      <p:pic>
        <p:nvPicPr>
          <p:cNvPr id="12" name="Picture 11" descr="Decorative picture" title="Decorative picture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00"/>
          <a:stretch/>
        </p:blipFill>
        <p:spPr>
          <a:xfrm>
            <a:off x="5775693" y="6214242"/>
            <a:ext cx="3048000" cy="64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9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Franklin Gothic Book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Franklin Gothic Book" pitchFamily="34" charset="0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Franklin Gothic Book" pitchFamily="34" charset="0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Franklin Gothic Book" pitchFamily="34" charset="0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Franklin Gothic Book" pitchFamily="34" charset="0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Franklin Gothic Book" pitchFamily="34" charset="0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ecorative picture of wire mesh" title="Decorative picture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cxnSp>
        <p:nvCxnSpPr>
          <p:cNvPr id="12" name="Straight Connector 11" descr="Decorative line" title="Decorative line"/>
          <p:cNvCxnSpPr/>
          <p:nvPr/>
        </p:nvCxnSpPr>
        <p:spPr>
          <a:xfrm>
            <a:off x="0" y="1600200"/>
            <a:ext cx="6850374" cy="0"/>
          </a:xfrm>
          <a:prstGeom prst="line">
            <a:avLst/>
          </a:prstGeom>
          <a:noFill/>
          <a:ln w="28575" cap="flat" cmpd="sng" algn="ctr">
            <a:solidFill>
              <a:srgbClr val="B30838"/>
            </a:solidFill>
            <a:prstDash val="solid"/>
            <a:headEnd type="oval" w="med" len="med"/>
            <a:tailEnd type="oval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0787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228600" y="6477000"/>
            <a:ext cx="533400" cy="304800"/>
          </a:xfrm>
          <a:prstGeom prst="rect">
            <a:avLst/>
          </a:prstGeom>
        </p:spPr>
        <p:txBody>
          <a:bodyPr/>
          <a:lstStyle>
            <a:lvl1pPr algn="l">
              <a:defRPr sz="800">
                <a:latin typeface="Franklin Gothic Book" pitchFamily="34" charset="0"/>
              </a:defRPr>
            </a:lvl1pPr>
          </a:lstStyle>
          <a:p>
            <a:fld id="{1FF935F4-130A-44BA-B9E4-FB5C8CE193B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Date Placeholder 9"/>
          <p:cNvSpPr>
            <a:spLocks noGrp="1"/>
          </p:cNvSpPr>
          <p:nvPr>
            <p:ph type="dt" sz="half" idx="2"/>
          </p:nvPr>
        </p:nvSpPr>
        <p:spPr>
          <a:xfrm>
            <a:off x="838201" y="6502401"/>
            <a:ext cx="2819399" cy="279399"/>
          </a:xfrm>
          <a:prstGeom prst="rect">
            <a:avLst/>
          </a:prstGeom>
        </p:spPr>
        <p:txBody>
          <a:bodyPr/>
          <a:lstStyle>
            <a:lvl1pPr algn="l">
              <a:defRPr sz="800">
                <a:latin typeface="Franklin Gothic Book" pitchFamily="34" charset="0"/>
              </a:defRPr>
            </a:lvl1pPr>
          </a:lstStyle>
          <a:p>
            <a:fld id="{C66A6D71-CBE5-4DB2-BA8D-22092B89CECA}" type="datetime1">
              <a:rPr lang="en-US" smtClean="0">
                <a:solidFill>
                  <a:prstClr val="black"/>
                </a:solidFill>
              </a:rPr>
              <a:pPr/>
              <a:t>1/30/2015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11" name="Picture 10" descr="Decorative picture" title="Decorative picture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4095" r="2206" b="32925"/>
          <a:stretch/>
        </p:blipFill>
        <p:spPr>
          <a:xfrm rot="5400000">
            <a:off x="5645457" y="3359458"/>
            <a:ext cx="6858001" cy="139084"/>
          </a:xfrm>
          <a:prstGeom prst="rect">
            <a:avLst/>
          </a:prstGeom>
        </p:spPr>
      </p:pic>
      <p:pic>
        <p:nvPicPr>
          <p:cNvPr id="12" name="Picture 11" descr="Decorative picture" title="Decorative picture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01" r="4999"/>
          <a:stretch/>
        </p:blipFill>
        <p:spPr>
          <a:xfrm>
            <a:off x="5562600" y="6218414"/>
            <a:ext cx="2590800" cy="58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17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Franklin Gothic Book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Franklin Gothic Book" pitchFamily="34" charset="0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Franklin Gothic Book" pitchFamily="34" charset="0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Franklin Gothic Book" pitchFamily="34" charset="0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Franklin Gothic Book" pitchFamily="34" charset="0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Franklin Gothic Book" pitchFamily="34" charset="0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hyperlink" Target="https://connect.mn.gov/sites/mnitcommons/org/Inn/InnovationCore/Photo%20library/Ideascale-Email-Header-650x100.jp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9.jpe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0.png"/><Relationship Id="rId9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gif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81000" y="3733800"/>
            <a:ext cx="5791200" cy="2286000"/>
          </a:xfrm>
        </p:spPr>
        <p:txBody>
          <a:bodyPr/>
          <a:lstStyle/>
          <a:p>
            <a:endParaRPr lang="en-US" dirty="0" smtClean="0"/>
          </a:p>
          <a:p>
            <a:r>
              <a:rPr lang="en-US" sz="2400" dirty="0" smtClean="0"/>
              <a:t>James Kauth</a:t>
            </a:r>
          </a:p>
          <a:p>
            <a:r>
              <a:rPr lang="en-US" sz="2400" dirty="0" smtClean="0"/>
              <a:t>Innovation </a:t>
            </a:r>
            <a:r>
              <a:rPr lang="en-US" sz="2400" dirty="0" smtClean="0"/>
              <a:t>Program </a:t>
            </a:r>
            <a:r>
              <a:rPr lang="en-US" sz="2400" dirty="0" smtClean="0"/>
              <a:t>Director</a:t>
            </a:r>
          </a:p>
          <a:p>
            <a:r>
              <a:rPr lang="en-US" sz="2400" dirty="0" smtClean="0"/>
              <a:t>Office of the State CIO</a:t>
            </a:r>
          </a:p>
          <a:p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-1882" r="60296"/>
          <a:stretch/>
        </p:blipFill>
        <p:spPr>
          <a:xfrm>
            <a:off x="228600" y="2057400"/>
            <a:ext cx="2819400" cy="2326457"/>
          </a:xfrm>
          <a:prstGeom prst="rect">
            <a:avLst/>
          </a:prstGeom>
        </p:spPr>
      </p:pic>
      <p:pic>
        <p:nvPicPr>
          <p:cNvPr id="7" name="Picture 6" descr="Picture">
            <a:hlinkClick r:id="rId4"/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78" r="7006"/>
          <a:stretch/>
        </p:blipFill>
        <p:spPr bwMode="auto">
          <a:xfrm>
            <a:off x="4191000" y="6198235"/>
            <a:ext cx="2631595" cy="64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64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sz="3200" dirty="0" smtClean="0"/>
              <a:t>Innovation Program </a:t>
            </a:r>
            <a:r>
              <a:rPr lang="en-US" sz="3200" dirty="0" smtClean="0"/>
              <a:t>Strategy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968512654"/>
              </p:ext>
            </p:extLst>
          </p:nvPr>
        </p:nvGraphicFramePr>
        <p:xfrm>
          <a:off x="1524000" y="1397000"/>
          <a:ext cx="6553200" cy="454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ounded Rectangle 5"/>
          <p:cNvSpPr/>
          <p:nvPr/>
        </p:nvSpPr>
        <p:spPr>
          <a:xfrm rot="16200000">
            <a:off x="38100" y="4610100"/>
            <a:ext cx="2209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Internal Focus</a:t>
            </a:r>
            <a:endParaRPr 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 rot="16200000">
            <a:off x="17929" y="2303929"/>
            <a:ext cx="2250141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External Focus</a:t>
            </a:r>
            <a:endParaRPr 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461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26381" y="1828800"/>
            <a:ext cx="4326819" cy="3886200"/>
          </a:xfrm>
        </p:spPr>
        <p:txBody>
          <a:bodyPr/>
          <a:lstStyle/>
          <a:p>
            <a:r>
              <a:rPr lang="en-US" sz="3200" i="1" dirty="0" smtClean="0"/>
              <a:t>“</a:t>
            </a:r>
            <a:r>
              <a:rPr lang="en-US" sz="3200" i="1" dirty="0" smtClean="0"/>
              <a:t>Creativity is thinking up new things. </a:t>
            </a:r>
            <a:br>
              <a:rPr lang="en-US" sz="3200" i="1" dirty="0" smtClean="0"/>
            </a:br>
            <a:r>
              <a:rPr lang="en-US" sz="3200" i="1" dirty="0" smtClean="0"/>
              <a:t>Innovation is doing new things.”</a:t>
            </a:r>
            <a:br>
              <a:rPr lang="en-US" sz="3200" i="1" dirty="0" smtClean="0"/>
            </a:br>
            <a:r>
              <a:rPr lang="en-US" sz="3200" i="1" dirty="0" smtClean="0"/>
              <a:t/>
            </a:r>
            <a:br>
              <a:rPr lang="en-US" sz="3200" i="1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Theodore Levitt</a:t>
            </a:r>
            <a:endParaRPr lang="en-US" sz="2400" dirty="0"/>
          </a:p>
        </p:txBody>
      </p:sp>
      <p:pic>
        <p:nvPicPr>
          <p:cNvPr id="3074" name="Picture 2" descr="C:\Users\kschulze\Dropbox\Innovation\Photos\stickersqua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33" y="2743200"/>
            <a:ext cx="1868442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70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/>
          <p:cNvCxnSpPr/>
          <p:nvPr/>
        </p:nvCxnSpPr>
        <p:spPr>
          <a:xfrm>
            <a:off x="4363520" y="3010538"/>
            <a:ext cx="0" cy="120536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audio equipment, cropped images, electronic equipment, electronics, entertainment, mp3, mp3 player, PNG, technology, transparent backgr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84" y="2206123"/>
            <a:ext cx="1608832" cy="160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val 18"/>
          <p:cNvSpPr/>
          <p:nvPr/>
        </p:nvSpPr>
        <p:spPr>
          <a:xfrm>
            <a:off x="1734620" y="246785"/>
            <a:ext cx="5562600" cy="5488125"/>
          </a:xfrm>
          <a:prstGeom prst="ellipse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1" name="Cloud Callout 30"/>
          <p:cNvSpPr/>
          <p:nvPr/>
        </p:nvSpPr>
        <p:spPr>
          <a:xfrm>
            <a:off x="3505200" y="304800"/>
            <a:ext cx="1981200" cy="1008323"/>
          </a:xfrm>
          <a:prstGeom prst="cloudCallout">
            <a:avLst>
              <a:gd name="adj1" fmla="val 1683"/>
              <a:gd name="adj2" fmla="val -60364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</a:rPr>
              <a:t>Staff</a:t>
            </a:r>
          </a:p>
          <a:p>
            <a:pPr algn="ctr"/>
            <a:r>
              <a:rPr lang="en-US" sz="1600" b="1" dirty="0" smtClean="0">
                <a:solidFill>
                  <a:prstClr val="white"/>
                </a:solidFill>
              </a:rPr>
              <a:t>Customers</a:t>
            </a:r>
          </a:p>
          <a:p>
            <a:pPr algn="ctr"/>
            <a:r>
              <a:rPr lang="en-US" sz="1600" b="1" dirty="0" smtClean="0">
                <a:solidFill>
                  <a:prstClr val="white"/>
                </a:solidFill>
              </a:rPr>
              <a:t>Citizens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1" name="Flowchart: Merge 10"/>
          <p:cNvSpPr/>
          <p:nvPr/>
        </p:nvSpPr>
        <p:spPr>
          <a:xfrm>
            <a:off x="6781800" y="2819400"/>
            <a:ext cx="1600200" cy="1371600"/>
          </a:xfrm>
          <a:prstGeom prst="flowChartMerg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prstClr val="white"/>
              </a:solidFill>
            </a:endParaRPr>
          </a:p>
          <a:p>
            <a:pPr algn="ctr"/>
            <a:r>
              <a:rPr lang="en-US" sz="1600" dirty="0" smtClean="0">
                <a:solidFill>
                  <a:prstClr val="white"/>
                </a:solidFill>
              </a:rPr>
              <a:t>Review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sz="1400" dirty="0">
                <a:solidFill>
                  <a:prstClr val="white"/>
                </a:solidFill>
              </a:rPr>
              <a:t>Process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35153" y="6114185"/>
            <a:ext cx="1370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Work </a:t>
            </a:r>
            <a:r>
              <a:rPr lang="en-US" dirty="0">
                <a:solidFill>
                  <a:prstClr val="black"/>
                </a:solidFill>
              </a:rPr>
              <a:t>Teams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82669" y="1481377"/>
            <a:ext cx="1320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56E4A">
                    <a:lumMod val="75000"/>
                  </a:srgbClr>
                </a:solidFill>
              </a:rPr>
              <a:t>COOL </a:t>
            </a:r>
            <a:r>
              <a:rPr lang="en-US" sz="2400" b="1" dirty="0" smtClean="0">
                <a:solidFill>
                  <a:srgbClr val="C56E4A">
                    <a:lumMod val="75000"/>
                  </a:srgbClr>
                </a:solidFill>
              </a:rPr>
              <a:t>STUFF</a:t>
            </a:r>
            <a:endParaRPr lang="en-US" sz="2400" b="1" dirty="0">
              <a:solidFill>
                <a:srgbClr val="C56E4A">
                  <a:lumMod val="75000"/>
                </a:srgbClr>
              </a:solidFill>
            </a:endParaRPr>
          </a:p>
        </p:txBody>
      </p:sp>
      <p:sp>
        <p:nvSpPr>
          <p:cNvPr id="1031" name="TextBox 1030"/>
          <p:cNvSpPr txBox="1"/>
          <p:nvPr/>
        </p:nvSpPr>
        <p:spPr>
          <a:xfrm>
            <a:off x="1981200" y="3048000"/>
            <a:ext cx="50646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prstClr val="black"/>
                </a:solidFill>
              </a:rPr>
              <a:t>The Innovation Cycle</a:t>
            </a:r>
            <a:endParaRPr lang="en-US" sz="4400" dirty="0">
              <a:solidFill>
                <a:prstClr val="black"/>
              </a:solidFill>
            </a:endParaRPr>
          </a:p>
        </p:txBody>
      </p:sp>
      <p:sp>
        <p:nvSpPr>
          <p:cNvPr id="1033" name="Right Arrow 1032"/>
          <p:cNvSpPr/>
          <p:nvPr/>
        </p:nvSpPr>
        <p:spPr>
          <a:xfrm rot="8210056">
            <a:off x="6826191" y="4858067"/>
            <a:ext cx="383360" cy="271659"/>
          </a:xfrm>
          <a:prstGeom prst="rightArrow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" name="Right Arrow 73"/>
          <p:cNvSpPr/>
          <p:nvPr/>
        </p:nvSpPr>
        <p:spPr>
          <a:xfrm rot="8512158">
            <a:off x="6274445" y="5333151"/>
            <a:ext cx="383360" cy="271659"/>
          </a:xfrm>
          <a:prstGeom prst="rightArrow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" name="Right Arrow 74"/>
          <p:cNvSpPr/>
          <p:nvPr/>
        </p:nvSpPr>
        <p:spPr>
          <a:xfrm rot="13736592">
            <a:off x="2038333" y="5071192"/>
            <a:ext cx="383360" cy="271659"/>
          </a:xfrm>
          <a:prstGeom prst="rightArrow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" name="Right Arrow 75"/>
          <p:cNvSpPr/>
          <p:nvPr/>
        </p:nvSpPr>
        <p:spPr>
          <a:xfrm rot="14624006">
            <a:off x="1453197" y="4225226"/>
            <a:ext cx="383360" cy="271659"/>
          </a:xfrm>
          <a:prstGeom prst="rightArrow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" name="Right Arrow 76"/>
          <p:cNvSpPr/>
          <p:nvPr/>
        </p:nvSpPr>
        <p:spPr>
          <a:xfrm rot="4488992">
            <a:off x="7304812" y="2005806"/>
            <a:ext cx="383360" cy="271659"/>
          </a:xfrm>
          <a:prstGeom prst="rightArrow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" name="Right Arrow 78"/>
          <p:cNvSpPr/>
          <p:nvPr/>
        </p:nvSpPr>
        <p:spPr>
          <a:xfrm rot="18205379">
            <a:off x="1703668" y="1229572"/>
            <a:ext cx="383360" cy="271659"/>
          </a:xfrm>
          <a:prstGeom prst="rightArrow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" name="Right Arrow 79"/>
          <p:cNvSpPr/>
          <p:nvPr/>
        </p:nvSpPr>
        <p:spPr>
          <a:xfrm rot="19237641">
            <a:off x="2240979" y="628174"/>
            <a:ext cx="383360" cy="271659"/>
          </a:xfrm>
          <a:prstGeom prst="rightArrow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2" name="Picture 3" descr="Picture of 6 shadowed characters standing around with colored backgroun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361055"/>
            <a:ext cx="2038886" cy="168031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38100"/>
            <a:bevelB w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05200" y="2435423"/>
            <a:ext cx="1777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Awards &amp; recognition</a:t>
            </a:r>
            <a:endParaRPr lang="en-US" sz="14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519057" y="2141635"/>
            <a:ext cx="1110343" cy="31059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2181977" y="2172520"/>
            <a:ext cx="1060931" cy="27970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805381" y="246785"/>
            <a:ext cx="595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ICAT</a:t>
            </a:r>
            <a:endParaRPr lang="en-US" dirty="0"/>
          </a:p>
        </p:txBody>
      </p:sp>
      <p:graphicFrame>
        <p:nvGraphicFramePr>
          <p:cNvPr id="39" name="Diagram 38"/>
          <p:cNvGraphicFramePr/>
          <p:nvPr>
            <p:extLst/>
          </p:nvPr>
        </p:nvGraphicFramePr>
        <p:xfrm>
          <a:off x="5943600" y="152400"/>
          <a:ext cx="1563282" cy="175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20120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1" grpId="0" animBg="1"/>
      <p:bldP spid="8" grpId="0"/>
      <p:bldP spid="33" grpId="0"/>
      <p:bldP spid="1033" grpId="0" animBg="1"/>
      <p:bldP spid="74" grpId="0" animBg="1"/>
      <p:bldP spid="75" grpId="0" animBg="1"/>
      <p:bldP spid="76" grpId="0" animBg="1"/>
      <p:bldP spid="77" grpId="0" animBg="1"/>
      <p:bldP spid="79" grpId="0" animBg="1"/>
      <p:bldP spid="80" grpId="0" animBg="1"/>
      <p:bldP spid="2" grpId="0"/>
      <p:bldP spid="3" grpId="0"/>
      <p:bldGraphic spid="39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Cloud-based Ideation Tool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4724400" y="1447800"/>
            <a:ext cx="4191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Innovation Program online community</a:t>
            </a:r>
          </a:p>
          <a:p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Self-registration. like Yammer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Intuitive design: self-taught interface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Mobile enabled: ideas anywhere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9"/>
          <a:stretch/>
        </p:blipFill>
        <p:spPr bwMode="auto">
          <a:xfrm>
            <a:off x="152400" y="1407616"/>
            <a:ext cx="4441337" cy="42311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335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95800" y="1516062"/>
            <a:ext cx="4191000" cy="4884738"/>
          </a:xfrm>
        </p:spPr>
        <p:txBody>
          <a:bodyPr/>
          <a:lstStyle/>
          <a:p>
            <a:r>
              <a:rPr lang="en-US" dirty="0" smtClean="0"/>
              <a:t>Creation of Mobile Ninjas</a:t>
            </a:r>
          </a:p>
          <a:p>
            <a:endParaRPr lang="en-US" sz="1600" dirty="0" smtClean="0"/>
          </a:p>
          <a:p>
            <a:r>
              <a:rPr lang="en-US" dirty="0" smtClean="0"/>
              <a:t>Ninja Consulting</a:t>
            </a:r>
          </a:p>
          <a:p>
            <a:endParaRPr lang="en-US" sz="1600" dirty="0" smtClean="0"/>
          </a:p>
          <a:p>
            <a:r>
              <a:rPr lang="en-US" dirty="0" smtClean="0"/>
              <a:t>Developer </a:t>
            </a:r>
            <a:r>
              <a:rPr lang="en-US" dirty="0" smtClean="0"/>
              <a:t>licenses: </a:t>
            </a:r>
            <a:r>
              <a:rPr lang="en-US" dirty="0" smtClean="0"/>
              <a:t>Apple, Android &amp; Microsoft</a:t>
            </a:r>
          </a:p>
          <a:p>
            <a:endParaRPr lang="en-US" sz="2000" dirty="0" smtClean="0"/>
          </a:p>
          <a:p>
            <a:r>
              <a:rPr lang="en-US" dirty="0" smtClean="0"/>
              <a:t>MN </a:t>
            </a:r>
            <a:r>
              <a:rPr lang="en-US" dirty="0" smtClean="0"/>
              <a:t>Unplugged </a:t>
            </a:r>
          </a:p>
          <a:p>
            <a:pPr marL="0" indent="0">
              <a:buNone/>
            </a:pPr>
            <a:r>
              <a:rPr lang="en-US" sz="2000" dirty="0" smtClean="0"/>
              <a:t>   (</a:t>
            </a:r>
            <a:r>
              <a:rPr lang="en-US" sz="2000" dirty="0" smtClean="0"/>
              <a:t>Mobile </a:t>
            </a:r>
            <a:r>
              <a:rPr lang="en-US" sz="2000" dirty="0" smtClean="0"/>
              <a:t>App </a:t>
            </a:r>
            <a:r>
              <a:rPr lang="en-US" sz="2000" dirty="0" smtClean="0"/>
              <a:t>Store)</a:t>
            </a:r>
            <a:endParaRPr lang="en-US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dirty="0" smtClean="0"/>
              <a:t>Mobile </a:t>
            </a:r>
            <a:r>
              <a:rPr lang="en-US" dirty="0" smtClean="0"/>
              <a:t>Reference Guide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and Responsive Design</a:t>
            </a:r>
            <a:endParaRPr lang="en-US" dirty="0"/>
          </a:p>
        </p:txBody>
      </p:sp>
      <p:sp>
        <p:nvSpPr>
          <p:cNvPr id="4" name="AutoShape 2" descr="data:image/jpeg;base64,/9j/4AAQSkZJRgABAQAAAQABAAD/2wCEAAkGBxQSEhQUExQSFRUVFRQVFRgXFRYXGBcYGBgWFxkYGBgYHSggGB0lHBQYITEhJSkrLi4uGB8zODMsNygtLisBCgoKDg0OGxAQGywkICQwLCwsLC8sLCwsLCwsLCwsLCwsLCwsLCwsLCwsLywsLCwsLCwsLCwsLCwsLCwsLCwsLP/AABEIARMAtwMBIgACEQEDEQH/xAAcAAABBQEBAQAAAAAAAAAAAAAAAwQFBgcBAgj/xABPEAACAQIDBAQJBwgIBQQDAAABAgMAEQQSIQUTMUEGIlFhBxRTcYGRkqHRFTJSYqKx4RYjQlSCssHCJGNyc4Oj0vAzNDVDk8PT4vElhLP/xAAaAQACAwEBAAAAAAAAAAAAAAAAAwECBAUG/8QANBEAAgECBAQDBQgDAQAAAAAAAAECAxEEEiFREzFBYRQi8DJScYHRBSMzQmKhseEkkcFy/9oADAMBAAIRAxEAPwDT+lu2vF8JLJldrC3UNiubTPfla979tqoWzemLsHmh3hEEbyyLLiJmDKpRSAMxF/znEjlU/wBN8DDj8K0CYtIiXRsxVmHVN7EC3GqNB0DaKOWNMbh5BLFJESTPDlzmM3IUNvB1Pmmw1HZQBtxxFHjNRJ2lh/LL6m+Fc+UsP5ZfU3woAl/GaPGaiPlLD+WX1N8KPlLD+WX1N8KAJfxmjxmoj5Sw/ll9TfCj5Sw/ll9TfCgCX8Zo8ZqI+UsP5ZfU3wo+UsP5ZfU3woAl/Gaiele0DHhJnVspCixzZLXYD5/6PHjyrnylh/LL6m+FB2jhzxmT1H4UAU7aG2sOIZWjx/51YC6jx93G9CyEKg3xEhJCD9PiLrrakenPTXeQYSbDSzRpI2IBsxjYmMxrrlPeefOon8lZBIxGIwTIcVLOLmQNle9k/wCEbEXve57LWp1D0ayYNIN9g5GEO0ITnaTKhxbRlJEO7JLJkPIXvxFAEds/bOKY9fEYpRd0IM8oYMIy4uCdNLGr1tXpNIPF4o3Ku2HjmlcqGNmGVAM2lyVcnTSw7aq+19jzT4iSfe4Jd5LvCu9mNv6OsFr7kfRzXtzt31ZMdsvCzR4cNisjwRhAyDiCqBhZlIIugPdalV4zlTapuz6EPkM8B0uxObCO8maPETLEFKR8GYLclAMp61wL3PZY3q19IekRwqxERNIJJoYmIYKqCSRI8zE3J1kFgBrY8ONU/AdD9nxyxSeMZjE4kQZI1GYENe6xg8QCQDrbWrJtNsLOgR57ASRS9W4OaKRZVGqnS6C/dfhU04tLX6knjD9NgZ3jaJhH/SBFIrGRnOGeOOUGJVuvWkFrFrgE6UjP05KPiVaJBucwjUzMJJiHSNSEaIBULOBmDNbs1pFdl4MSvKuKkVmEmXK1hEZWVpWjGTQuY1JvccbWua5i9l4OV3eXFSyFkeNAzaQq7K53WVAQc0aG7FrZRy0pgEsnSn+iTYhorPAZkeIPmvLGSoRHyi4Y5QDlHzhpTKLpyDJg0aHKMRv1lbeX3EkJyFCMozguMubq8jbWkG2XgWw4w7zmRDKJpM/WMziTeHedSxUsBdQALaaCmM3RfZrK6CZkRixVEORY8zQud3ZOp14FYdhZu3QAs/RXpH45BvTGYvzkiBS2Y2U2DE2HEWNuV+dFNdnvhYQwScWaR5De+hc3IFl0HZRQBVdmYPfpMoNpPzSxG5sGbes1xz6sdPV2fC8hVM6hpcOIbs2qtEsrKb82XNY9tqgW2RMeMY9r8K58jzeSHtfhVskthfEjuSey8OJGmG7d8ksKdVmXIjvIruSNOqqA9bTSiTCp4u7oSXjw2ImbrGzgNKsTr5jELj661GHY8x/7Q9r8KDseY/8AaHtfhRklsHEjuS+3sMkUiLGGyl2RusxAIZBlu2oazXPKxW1d+SnaTELaSMRl8hKnUfnSjEEXKnd2zaA9t6hxsebyY9r8K58izeSHtfhRklsHEjuT7bKBdbMwVo85CqWsVSEmO2rFzvC/Dhy42QTDJfDrxdzKWJEoLKhnUHLoqj82ul73qH+RpvJD2vwrvyRN5Me1+FGSWwcSO5KPs/TqtMxCtdQil2YYdcQFiF9WObLrS+L2cM0xVmULNu1VUZwukR6xAOXNvDYkjhz5QnyPN5Ie1+Fc+RpvJD2vwoyS2DiR3HOLYJI6KWIRmW7AAkqbE2HK40pLf1wbKn8mPa/Cj5Ln8n9r8KMktieJDc7v6N/XPkufyf2vwo+S5/J/a/CjJLYOJDc7v6N/XPkufyf2vwo+S5/J/a/CjJLYOJDc7v6N/XPkufyf2vwrzJs2cAnd3sCbBtTbkNKMktg4sNz3v6N/UJ0e2kcYXEUbAoFJDFQbNcaWv2VNfJc/k/tfhU8OWwOpFdTu/o39c+S5/J/a/Cj5Ln8n9r8KjJLYOJDc7v6K58lz+T+1+FFGSWwcSG5e8tGWlMtGWtdzBYTy0ZaUy0ZaLhYTy0ZaUy0ZaLhYTy0ZaUy0ZaLhYTy0ZaUy0ZaLhYTy0ZaUy0ZaLhYTy0ZaUy0ZaLhYTy0ZaUy0ZaLhYTy0AUploy0XIsZLsEeJ7bkh1CSM6DstIBIlvMbL661bLWNeEbasZ2kskBu8G7Vz+jvInZhbttcA+anuy/CliBIDiEhaInrbtWVlHat2Oaw5d3GmNN6j503KzNYy0Za9RsGAZTcMAQeRB1Br1lpdxNhPLXKVy12i4WFctGWlMtGWqDLCeWjLSmWjLQFhPLRlpTLRloCwnloy0ploy0BYTy0ZaZ7a2xDhUzSta/zVGruexV5+fhUFsfpskjlZlEQJ6jXuB3OeR7+FLlWhF2bLxoykrpFpy0ZaUAoy0wpYTy0ZaUy0ZaAsJ5aMtKZaMtAWE8tAFKZaMtFwsfNPSDDGLFYhG4rNIPP1iQfUaj6uPhYwW62i5A/4sccvpsYz/wDzqnVpXI1Lkb/4PMZvtn4djqVUxnzxkr9wFWPLWeeBPF5sPiIidUlEgHYJEA9V4j760fLSJaMzSjZsTy0UploqpFhbLRlpTLRlqtxlhPLRlpTLRlouFhPLRlpTLRlouFhPLVQ6Z9M1wZMUa5p8oPWByIDwJ+ke4ek1c8tYx4UP+oP/AHcX7tIxE3GF0OoQUpakUZ5JnM0zF3bgT2dw4Adwr3SeG+YvmpSuRJtu7OklZaFi6OdKnw1ke7xfR5p3qf4HTzVp2FmWRFdNVdQym1tCLjQ+esPrZ+jK/wBEw39zH+6K34OpJ3i+SMeKppWkh9loy0ploy1vuY7CeWjLSmWjLRcLCeWjLSmWjLRcLGSeHLB28Vm/vIj9l1/mrKq3fwy4TNs4va5ilib2juz+/WEVopu8RsORoXgUxeXGSx+VhJ9MbAj3O3vrastfPPg2xW72lhTewZzGf8RWUe8ivorLS6vMrNaieWilMtFLuUsKWotTXaG0ooADK4XNe2hJNuOgB7RTIdJ8L5UexJ/ppUqsIuzaGqEnqkS9qLVEjpNhfKj2X/010dI8L5ZfU3wqONT95f7J4c9mStqLVGDpFhvLJ7/hR+UOG8snv+FTxoe8g4c9mSdqxXwpf9Qf+7i/drWBt/DeWj9dZT4Q4zPjXeLroUjAZeFwutZ8TUi4aMdQhJS1RDYb5i+alK9QYRwoBU8KU8Wb6JrmXRtsI1eOlmIxkWycLLg3ZN3HG0xUKWyZBYjMD1QdT3dwqmbhvon1VrfR7aEIwkCNJECIYwys6j9EAggn3VswUkptsz4lOyG/QLpUu0MPmNhNHZZlHJraMB9FrG3mI5VZbVi21MM2x9oJicF+dw0t80cZD2W93iIF7dqE9luWumQ9McEzqgmAZgLXSRV15FyuUHuJrpyceaehjcXsTtqLUl40n009ofGurOp4MvtCq5kRZiWNx0cOTeNlDusak8M7Xygnlciw7yBzpzao7b2zY8Xh5IJCMsi2uCLqeKsO9WAI81ULYPTqXBSHB7UDXjIVMQAWDL+iz24j64v3i4Jqy15BZlv6fYbebNxi2uRBI486LnH7tfNVfVZZMRCcjK6SIwDKQysGBGhGh418qZbaHlp6qfRfNExHWycRu54JOG7mikv2ZHVv4V9VV8lOLgjtFq+qtj4jeQQycc8UbetQait0CQ7tXaKKQVM/8IABxUVibiBri+li4sbeg694qu1cfCDhbHDT5iuR3iYWBDCQZhc8rNELf2jVZ3y/7FcTHJqqdPCu9MZk0FgOJAqI6TRpnEzLHKkcbB4mOUgE33ifW0I17NKabSVZMYhWGKVfFFIWUlQBnNj8066+80mNO6THORZMvv4V0of/ALIFVfpLiBJKQquTh4QYsiM4WYlX1IHVAVANe2vfSCdZpcPIId+rYeZ8mg4hTfXjbu17KlUeXcM5Z9w3Z7xQIT3euq2EBTZ8Ur54XVyxucrsACisezU6HjanO3cMkXiow6J/zSkKDZc2U8xfLy4Co4Wtr+tQzE4MOe710bnldb+eorYcj+N4syqqNlw9wrZhwktYkC/qqvbdQGbHNkjNtyd4Ws8YyC5jHM+kcBUxo3llv0QOely7bjvXTjrwrpw+l7rbz1WNrxkyqsZITGqqy30J3dmJHeyHKakOlLA4VkygLmhWw7N4gt6qrw9Ur8wzMl/F+9daNweFxfsvVVw2JZZ8NA+rQPIFJ4tGUORvUMp81NhtT+k+M2f/AI+7zZGybkgR/P4fO1qyoPcM5cvFuV1rni/eunHWqq+L3GNmxB4ZhG/ZYwqy/aS3pppEhSHHhvnPFE7/ANpwzH3tU8F77EZy6rATwKnzGuthjztbvqL6OgRofzEMRZU1ja5awOrdUW4n1mpjxrupMrxlZFlqiDwO2J9i4pCA3ikwWTJfMjITZni7GXs56X5Wpu3IwuJnCm676UqfqlyV9xFaJ4UyrbNwBA1ErLzH6DZ7amwzKvOs22hGVezcckTH9uJH/mr1mH1pp9jlS9pjavpPwdzZ9mYM9kKr7F0/lr5sr6C8EM2bZcP1XmX1SMf41atyKyLnRRRWYoU/wh7RSMQRSEKrmR7nQXjCgC/fvCf2apvynhvKRe0K1vE4SOQASIjgagOqsAe640pIbKg8jD/40+FYq+D4sszZopYjJG1jI8Q2ClYM/i7sOBbKSOfOveKw+EmIaQYdyBlBYqSAL6DXhrWqSbFwp+dh8MfPFH8KbP0ZwJ44bDf+NB91J8DblMb4r9JnUbQpmyNCubVusNTa2uvYLUlDFCpUqYFyAqlivVB4ga6CtI/JXAfquG9haPyVwH6rhvYWo8D+snxf6TNzh8OU3ZMBS5bL1CtzqSATpXmPCYZQqgwgI2dQCgAb6Qtz760r8lcB+q4b2FrKPCHs6OLGukMaogSMgIthcrrwqlTC5FdyLQxDm7WJJEgDMwaPM1sxzrc24X816Sk2ZhHbOywsxINyVJJGg+6q/h8IpUXQXt2V7OCT6A9RrPkS/Mx+Z7FnfCxMVYhSUuVN/m3Fjbs0r1Pg43GVgGGhsT2G494qq+IJ9D7603YnQnASYaFngBdokZjvZVOYqCTo4tr2Venhs70lyKTrOCu0Vp9nRM4cqpcCwbmBroD6TXPkqLd7vdru7Wy8rXvw89XI+D/Z3kSP/wBif+MleD4PsByEo82Ik/1U54GXvi/Fr3SoS7IhYMGjUhyC1/0iugv22tRJsuI57qOuAH+sBwv21TumOzp8Hi5Iczsgs0Tam8bXy69osQe8d9QnjM31vSDTF9mVH+dE+JWxpOE2PFFfdoEva+UAXte1/WfXS5wvfU10f6KbOxeGinRJUzrdl38t1YaMpu3Ig1Ix9AcGrKQ2I0INvGGsbG9jztS5YCfWRHi1sygeE6MjAYDsL4g89b5Sp14XGaqz06hC4iMr82TC4R17xulS49KEeitc8L2zd9s13UAmBklHco6j+pWJ9FQPQvYmG2tsyJJwwkwrPArobOq6Oo1BDLlcaEEaV2qNoU0ttDG5XdzH63fwKKw2cSRocRKV7xZAftBqzsdFIY9srgZDI8JdRckK7Bos4uVAt1rjTsre8Dg0hjWOJVREGVVUWAAq9WStYrJi9FFFIKiOJxKxrmdgqjmfuHaaqG1+kLyG0RKJw00Zu8nl5qU6eyOrRH9Ahh3BtND3kHTzGqp4w3dXJxuIqKTgtF/Jvw1GNs71Hba8b+s1G4TakUr5EMh1YZsj5CV4gPaxtTgYk91V7Y+IZJwsSTLC2dpEkUhY24jIT2knQEisUI3Tua3o0SuzdrxzkCPfWN+sY2CacesRblS2Dx8cskkaMxaM2YEWHEroba6i1Vfo3i2gi18aLKspERjO7vckWOS5J8/Oveyop4HwzuqkWaN8mct+dOfNICLCzD3mmyopX/YopE7BtyBpN2GkBLmMEowUuNCoa1r0pidtQxuULSsy2z5Edwl+GYqDaqxhIZFdXcSNCuLkcxhbEMT1JNBdlvUlgMc2GedXilbeTNIrIhcMGA0uOBFudDpRXLX5kpsnFx6FplDNeEAycdLqWFu3QV6XHIYd+C27yby+t8tr8PNyqsS4WR58aweWMEJYKBaT82RbrKb8LadtPIM42eEs1/FiuW2t8lrW43qjprTXYm7Y/wAPt+F72MtwhkAKOCyDiVuOt6KcR7TiZo1DEmVDInH5otqezjVW2Cr72I2mYLCUYyoVEfDqx3AuCdOdO+j+B3cmINmFnyR5r2EY61lvyzMeFWnThG5CbZOT7YhSVYSTncXUZTY/O5/smk02zG0zQr89Rc6G3Ln+0KgdtQOZy6qxMcMbrYE3ZJSxUdpK3Fu+k8Grxyb0o92w8shGU3zs91Th862UW7qFSVr+rhmdyfw211kd40PWT52lhxtoeeopvFt+NnyZnBzmMEowUuDbKGta9QuzsLPC2Hd1Ug5kfJnL/nTnu4I0s3PvpXZGy2cs0jOFTEySLHlABYEWa5FyPdpVnGKvr+4Jss4ueY9NqUCH6S0hXQp7KzXZeyNH2ZhhPgVikHVkhaNtCLqQyX9I1v31mvgYxbYfGYnByaFgdPrwsVa3nDfZrU+jq2wsF+O7W/ntrWSdMP8A8ft6LEC4SRopm7Mr3imHqDN+0K9PQ9jL2OPLmxbwhMYtv4STtOCc+bfsje5bVs1Y54cvzeJwcw5I/wDlurj941reLxqRRtLIwWNVzMx4AcavLVIqxxRWap04x+OdhszCLulNjNPoCR3ZgB5gSdRe1dqMr6hYve2tlR4qFoZQSrW4GxBGoZTyIrPdq9GsThjojYqPk0dhIO50P3rp3Crj0m242HaJFAvIJDdhcDJu9OPE5/caiPyqm/q/ZPxrm4mpRvlne5poRq2zQKpuMR+pYz2BRuMR+pYz2BVvHSuX6Mfqb41w9KpuyP1H41kvhe5o+/7FS3GI/UsZ7Arm4xH6ljPYFWs9KJ/qez+NePyumHEJ7B+NRfC9w+/7FY3OI/UsZ7AqOxm1RCxSWGdHABKsFBseBtV5/K+X+r9lvjVa27hExcxmkYhiFFlIAsosONRJ4dLy3LR41/NYiBtxDrupvs135bXyU32afR7GjAADNp3j4V7Gx07W93wpLlT2/kZae5H/AC2nkZvd8akIRMyhlwWLZWAIIXQg8CNa78jp2t6x8Ks2B2/LFGkahMqKqC4N7KLC+vdV4SoX81ysuL+UryYfEHhgcX7I+NehhcT+oYr2R8asp6UT9kfsn41wdJ5/6v2fxpl8L3F/f9iuDDYn9QxXsr8a8YzfxI0kmCxCIilmYhLKBqSdeFWkdKpvox+o/GiTpTIwIKREEWIIJBB4ggnUVP8Aidw+/wCxng6ZQ/Qf7Pxqb2PLPi03mHwsrpcqHLRItx/aYEgX4gHhTUdH8GJDJ4vHz6haTdi/Yufv4cO6pzYO2Dg4VgjIZEJK57sQCblQey9/XVn4PpmJfH7GhYGHJGiWtlRVt5gBWceHTZmfDwzgaxyGNv7Mg/1IPXWlxOGAI4EAjzHWoHwgYDf7OxSWuRE0ij60f5xbd90rs03ZpnN6mYeEbGeNbL2ZOdWIkjf+3kAb3xE0/wCm+0Xxz7O2dESBLHh5ZSPrjS/bkVWe3evMVVFxG82KUJvuMcrL3LLE382c+mpXwTuZ9qozamPDNb/DjjgHuN/TWjLZfC5Y23ZuAjw8SRRKFRAFUDu5ntJ4k870U6orMLZB9L9inFQWTSWM7yHWwLgEZW+qwNvUeVZ7hY86K2ozKDY8Rfka14VjcMLwF4GzBonZTfmCSVYdoIN65v2hT0UkbsHLVxHgw/1jUbtzGyQboIUJkkEd5CQo0JuSPNTrOe0+uo7bGBM5hvlKpKHcPqCtiCLWIPHga5kEs3mNsuWgYnaOITxcXw7GZyhKlioIuQQba9Ueuu4LbjtiJYnCgKZFib6ZjsWU9hswPrpHaGDkLQblYVSFy+U3QXIIsAq24Enz0nPst2WaxQO05nibXqmwFm00uAQRrxp1oPnb0yuo4O3JWTCbtIs+JDk5ywVcoDcRc8+ypDZOO3wkWRAkkT5HW+YXsCCptqCDUL8nTIuDybkthg4OZnCtmAXSy35HsqT2PCYt40hzSSvncgWUaABQDyAFVmoZdPWv0JV7jTC7VzYiWFkCgGRYmBPWMdiym/OzA+um8m1pN3hWURBsQGJzsyquUA8R56Vn2WzJPYqJGxBnhbXqmwADaaXsQbX0NITbJfd4RQIHMAcOsmbI2YAfRNxpzFXWT18CPMOdo4+WKOOyxvLIWsFYlCFDMSDx4Aek1zG7UcRwNEFO/ZFXOWA6wJ5UHZZkkjaQiJY4iqLh3ZMrFjmscosuWwpD5EJihhYxtHFiC9iW60OvVPV+d1jpw76hZPXz/oNR9sfaDTIxYZWR2jbKSVJW2qnmNaZ4HbxY4jeDKIg7AgnrKpdT6br76lNhwmBGiJUorHdEXzZDrZxa1wTxub1FNsRjl66AGaUyjrHNDJIsmUdX53UA7NTrQlC7v8iXcSG35fF94VQPvhFYlsovbUnjpepfZ8kjqS+7JubGJmZbWHEkcb391R+K2Q7QugMRZsUZwGLZStwcrdXjpwtapjZJyIQyQR9YkLCDktYa6qNb35dlRPLldtwjfqet2ew0hjp9ym8dHaNWTe5eKxl1Vm9Abs7Kkt+vb7qsHRvZq4iLEI4vFLGYmNuOYa28wsfVRhY56sU1oVrSywbLlCVKqVtlsMtuGW2lu61q7IgYEHgQQfMdDVR8GeOfxeTCTH89gZDA31kGsbeYrp+zVwr0LVtDkHzGi7mLH4c8VaHTvhxG6/8AVPrqweBmTLtMD6UEy/uP/JUd4RsOYdpYtbWDsGHeJFR/3r+zTfoBjtxtHCOTYGVYz/i/m/vcVqesS/Q+laKKKyFAqq9LOiz4mVZoXjRwmR86khwDddVOlrt66f8ASDbxwzxIEzmQSNcmwAQxj1nee41Ft0uk5RJ7RrNWrUfYmx1KnUfmiRJ6D4zlNhfZk++ufkRjfKYT/N+FSh6Wy+Tj9bfGj8r5PJL6Cay5sIaLYgivyIxvlMJ/m/Cu/kTjfKYT/N+FSR6aNzQer8a5+WjfRHs//KovhNg/yNyMPQrHfTwZ/alH8lVbb802EmMMghZgFa6F7dYXHEA+6r3+WbfRHs//ACqtbbWHFzGaVZMxCjqkAWUWGmtUqPD28vMvBVr+YgI9pykAhI9frN8K78oy/Rj9pvhUsmCw4AAWWw+sK9+K4f6EntVnvDZDrSIf5Ql+jF62q07P6KYyaNJA2EVXRXFzKTZhexGXj6ajvFsP5N/bNT2E6UPGiRoLKihVHVOgFhqRrTKcqN/Oik1Ut5WJ/kRjfKYT/N+Fc/InG+Uwn+b8KcnphL/sL8K5+V83+8vwpufC7C8uI3Gz9C8YASZcGAOJJkAHnJFVna+Kjw9wcbg5GHFYklc+a63APnNSe2ZExZviFkkH0WmkyeiMHL7qYRbIwYIPiqm3IuxHqOlXjPB9Uwy19yszdLSOCrbtIt/Mfvqw7L8LMkMSRphYiF4kyt1jxJ0XS5q7dG8RgFOXxXDQNyZY0sfO1rg+erqkSgaKoHcBW+gsP7VOJmqynymYXs7wj5NotjGgyCSERTxxuGzlT1JBmC9YaCx5c61vo10swuPB3EnWAu0bDLIo7SvMd4uKaeEDo8uKwM6qi71VMkRCgNnTrAA2v1rZfTWR7T2V4vBg9qYJmRXy5hckwzC+YX5oxUjKfNwOmq0Z9hXMk/DhhMuOik5SYdR+0juD7mSqBkZVWRTY52CnsaMRtf8AzF9VaX4VMWMXgNnYxRbOXVh2FlBI9DRMKpQw19m7wf8AbxzKfNJBGfviHrpkH5dSUbvh+mmC3ULy4mCNpYkkytIoIzKDqOXprtfNlFV4KDKb708jbxiAh7XilBXW4s0djxtrcj9kceUGiNza/oqd6faT4U5gOpiARfVtYbdW2oGuvK4qDEg7RXmsd+M/kdHC/ho90Vy9drGaDhFQeHxskssiJAuSOXds++sdLXYJk10N7XqdqC2dsNVmmmkjUuZmeJr6hbC3mN78aZDLZ3Ku54O0f6TuAvVuU3l9N4FD5LW+jzvSc21SseIZksYHKlc3zrgFDe2mbN2Gmw6Pz7sSbw77fb/d3Td582ozWv8AN04092jsd3xSutt05iaYX1zQlimnO9wPRTrU78/S+pW8hOfaMm83UcJd1RXkGcKEzXstyNTp2UjJtz83E8ceZpJN1lZsmVtbgmx5in8+FnixEk0KJIJVQMrOUKsl7EGxBFm4Uxfo65igRiGPjJmmKsV+dmzZDodLjhrQuHpf1oTeQnNt4iEyCK5STdSKXtZrgaEKcwuw7ONe8VtSZJEj3CEvmy/nrXygFv0NONcn2PMMMcOkaNaYMr5guZAwe7aXzaWPrqUxeBd58NIFAVBLvBcaFlUAd+oNDyLbr/RF2R6bTlaZ40hUiMpmYy2+cL6DLrbXny7694XaTSSMqx9RHMbPnAIIHHJbh6aTl2O3jckpw0cys0ZRjIFKZQASFsb68u6l/k2VsUku6iiCs2eRZCTKliApTKNeB1OlqGoW6ct/7C7H9dCnsNSFdrPmGEeEPYasfR/pDJEQjhnQkAdq8tD2d1RDydZUUF5H0RBxY/wGo1Ogq4dHujW7tLPZpeIUG8cfZbTrN9Y+i1bMJTqyd46IzYicErSLJWLbfg8Xg2vs86Krw43D6/8AbeSPOAOQBFvXW01lvhrwJQRYpBqVfCyntR7st/Mwb0kV3qfOxzUQZi3nRm/Ew4kn0b7Kfsy3qs4fGhdlTRfpSY2MjuCREk/cPTVx6DIZdgbSj4lWnKjzQRSD3qay/ObWvpe9u/QX9wp8dbruWR5ooophY+ien2zJZVgeGIytG75gCoYKy8RmIB1A0qnNs3GfqWI/yz9zVrtFcmrhYVJZpE068oKyMg8Qxn6lifUvxro2djf1Kf2kH8a16il+BpF/F1DIvk/H/qU3tp8a9fJm0f1KX/zRf6q1uijwNIjxVQyYbL2j+pv6Z4vjUNtTas+HkMc0JRwASDIDodR80W99blWKeFL/AKg/93F+7Sq2FpQjdIZSrznKzYzXbspFxH9v8K78tTeTHt/hTPDfMXzUpWO0dl6+Zq13F/lmf6C+1ViwWw9oyxpIqYfK6hlvKQbEXFxaqtW19GP+Tw39zF+6K0YajCo2mhNapKCVmUT8ltp9mFH+K/8Aor3+SW0vpYIf4kv/ALdaXRWvwdHYzeJqbmbjoftDymEH7Up/lr3H0Mxx+dPhlGmoEjEdpsbXrRaKt4Sl7pHiKm5F7D2HHhVIS7OwGeRtXe3C55DU2UaC9SlFFPSSVkJbvqwqB6dbL8awGJitdt2XT+2nXXXlqoHpqerxKmYEdoI9YtVk7agZP4F5Q2Dx6eZvQ0TD+WsjhPVHmH3Vp3gYbKdox/1CH2DMp/eFZhD80eYfdWqPtMuj3RRRVyx9a14eQDiRTB8Qx5+qkqyKJkdXYfNjByua8HG93vpjJMq2zEC5trwv2Xry+KQcWHrqcot1XuP/AB09groxvd76jvGk7fvr0J1P6Q9dGVBxXuSL4rQ5ePIHnblfv4XrGvCXMHxzMpuGihI9K1qsqZlIvbsI4g8iPMaxzpq39NkBUq1lzDlmt1iv1TfMP7RrNioeQ2YSd5iWG+YvmpSkYL5Ft2eulUcHhXIsdQ7W19GP+Tw39zF+6KxStk6N4lRhMONdIY/3RWvBe0zLi3aKuTVFNWxg5A0k2LJ4WFdOzMDqJD4mkmxSjnfzUwZieJvXmpyi3V2Hhxvd768+OnsHrpk06j9IeuvHjSdv31OVFOK9yRGN7vfXtMYOYP31GDEr9IUorg8CD6aMqBVXuYPDtM4LGY8KSM646AW5F8+7PoYL76rVTvTmPLtDFD+tJ9oK381QVaUbY8rhRRRUlj6Tkxw5C/n0ptJimPO3m0ppNiUT5zAff6qj5tsr+ipPedBS4wb5I4Mqz6sfYmIm5WxJ+crfNcdh7D3/AH8mUeOCC5JMV8rFvnQtp1ZPq6jXlccQbhk+1pDwIHmHxqNxpkYl1Y57ZTc9WRdeo47NTY8r9hILFRZWNaPJloljaPWMZl5x/wDtk8D9U6HThSuExKyKHQ3U37rEaEEHUEHiDwrP9nbcKNui0gHBASc0ZHGNhfW2mUi9x5qe4jGSREzxMSDrKo1zADRwNesLekachRwtC8rp2a+BelYjgSKzDwiOfHGfjZY794t+NWjZ3SQyC4yN5viKqnS7ECTEMxFgUW4PcNax4uLhBPv9TZ9nO9Zx7fQThfqqBxIvfsHbQDkbLybVfPzH8fXTHY09ro176ZSea2uo+/307xALAsvFNU7yvH12tXKlTyzyvl6t6+J3lK6uO61jo/8A8rB/dR/uislikDAMOBAIrQ9kf8CL+7T7hTcBHztGH7RnlhF9yyNIBxI9dIvjVHC581Qj4i7FE1Itnbkl+R7W7u+55XWdwouxAAGpJAFhzJNdWxx3VY9kxrHhYffTd3J4kmopttJfq3Ydv0vNfl3+7nTaXbLn5oVfeaZGlJiZVd2TlFVltoSH9M+iw+6kziX+m3rNXVB7i+Ki1UVVxi3H6bes0sm1JBzB84H8KHQfQOKiheEWLLj5D9JY2+yF/lqtVZ/CDKXxKOQBeJRp2qz6+oiqxRa2h3aEs1OLCiiigcatXK7RWo8qJPFzByn1j0jn9/fSDY0IbSdXvFyp7P7Pp07zTykp4g4sfRbiO8VBaLXJkNt/AiUZo9JlF7cC4Gul+JHIj+NedlbWDJvL6r/x07P61R2do8/Mak8bREJYMp+at8oJ/qm/7cn1b2PK3CoHES7uYSqTlJ1NrMD+kHTk3MjgfTS27O50adPPDLz2+hJyQNBK4i423sY5Ov6Sd5HEdoPmIabXxazuGTgyqfNYag+nSvE2OdGA6t4GDx8dUPFQea2It3UyxGIUys6Aqjm4vyOhI07yazYmOaGnTU24WLU80trXFMZILowNrrkf6pB4+i4I81S+ElLAJaxTRyO7hl8417hUBipbsOHCx7CSLX7tLUrgsWUsFuCwyt6DcML87EjXsrFUw7lSVuaOhGdpEtg5gmeP6DG3YFOo9Wvqqw7N2zMYxHGQCQN5Ja+7FgFRbm2cKBpwBJJqlFiz5EPz1CseXG5seenPnVrWSPCQKdSSOqL6sx1sOzvNPwlKMZtvm1cw/aEm4JJddCXn2tuIx1sqjgB85idT3sx4k+c1GQyyTsHlvyKRk3Cjk8h5k8h/91BRs88gYlWYmw5ppqQo+gtwWb9I6U/2ttHdEQRBnkY9cj5xJ5XHBj7h2Vv0OY6LXl5yf7ExLiwLm4CrozHhf6I7T/vU6V2Nmk1sUXkDo7ef6A9/mpps3ZpFnlIZx81R8yMdijt76lKYjLLLF2jr3PKrYWGleqKKkUFFFFAFS6cx6xN3OP3T/GqtVz6bpeJD2P8AeD8Kp+Q5c3K5HpAB/iKRPmd7BSvRR4oooqhsNWooorUeVOV5dAeP+/MeVFFQTHmhnEu9hYP1h1hr3E24c9ONVnakYaGCQ6u4IY82y2tftOvHjXKKpM34T2n8RHGRAwwEjX84t/qhhYei5prNAoC6cVB4njrXKKTI6dPl/v8AlnBGDmv2X4njca153Q7KKKjoy6Y4wiDeRnmWBPpYinG1+vK2a5yrZdTpZb/fRRSl+L8v+kvp8f8AhJwfm452TqlEjVSOQK5jb0kmvXQ+BbSPa75gMxuTYi5499FFa1zRy6v4U38Cy0UUU05nUKKKKACiiigCD6Yj+jH+2v8AGqqV/ogPPxhh/lrRRSZ8zr4L8Jf+iPooopZ0z//Z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data:image/jpeg;base64,/9j/4AAQSkZJRgABAQAAAQABAAD/2wCEAAkGBxQTEhQUEhQWFRUXGR8ZGBgXGBseHBscHBgYGB4hGh0gHCggHh0oHBwgIjEiJSorLi4xHiAzODMsNygtLisBCgoKDg0OGxAQGy0lICQsNSwsLC8sLywsLCwsLC8sLCwsLCwsLCwsLCwsLCwsLDQsLCwuLSwsLCwtLCwsLCwsLP/AABEIAPAApwMBIgACEQEDEQH/xAAbAAABBQEBAAAAAAAAAAAAAAAFAAMEBgcBAv/EAEcQAAIBAgQEAwQGBwUHBAMAAAECEQMhAAQSMQUiQVEGE2EyUnGRBxQVI4GhQlOSscHR4SQzYnLwFlRjorLS8YKVwsM0Q3P/xAAaAQADAQEBAQAAAAAAAAAAAAAAAQMCBAUG/8QAMxEAAgECAwYFAwMEAwAAAAAAAAECAxESITEEFDJBUfATImGB0XGx4VKRoTNiosEFI0L/2gAMAwEAAhEDEQA/AIH0V0da50GxKIAY2kVdsBOG5rO0aJrpUOgqGbUNUhX0dfU4P/Qzvm+lqf8A9mPX20i5Y5Y0MwwAIjyjBIO09i15x8tUqNbVVjhUk3G69LZnp28qYT4o2YfhlepmVpoWpyqqpkbXYz17DFQo+BzUy9OrTrTUdFfQUgc76I1T39MX7xJn1r8Mr1EVlBQ8rKQQZFiMBOE8eoLlaCPVUaKdIleoZasn5LeMcuyVq8KTdNWePNJaKxqcU3n0KwPo9zBcqKlKwBDSYJJZYFt5U48UvAeYIRtdLmibnlBUvJt2B2xdm43lmZlbMiORpUlQAHqGEKgGYI+eBOW8SKMzRUVF8jyRqJG1QU2USfxvjsjtm2yTy0V+H0MYIAI+A64DlnpAKd5NwFViRbYBhjub8Cv5zUqdem+ltJJBBHJrMiCNvXti1VeM5UJmD5yM5DLJ9pvukChLREgi2O0ePZYVKx89Iq1da72By+jmtbmthb5tebty/Tzy/IYIlOzHgSuiVXL0/u9RgEywVVcxbsRhzh/gjzcqtdap8x0LqmnljWEgtO8nti18R8QZY0q6ishJWoB6k0aaiPiQcDuEcUygymX82omuimkKZ1BjVVpA7QMb3va3Tu007rSPKz/2GCNwQPo8r69PmUtheTElykbb6hGO0/ANckgPR2BBkwdQaALf4Ti5P4jyof8Av0IlTINr5gv26Lc4cyfGsuVNTzk0Jo1Gev3tvjcYg9v2xK7X+I1CBRR4EzBCHVTGq5ueQaNfNb3e2G814JzCU6rs1OKUmJuwVVYlbbQw3xccvxvKrSpqlemkxtuCaJU65B3a2GOKcYyrUMyq1UPK4RI/SKIAUtMEg9emKx23a3JK2V/0+osETLwf9RjhHqMOeU3p+WF5Ldh+WPeuSsNhMKPX8sOeU3bC8tvdw7isE/D/AACrmm5YWmsa6hFhPQd27AY0FvAmWCjUlRTpIUlhztFi3uGem2Af0W58rWdazhaYUsocwoYkAkT1jFv4L4pFapmqdY0lSm2lDI5xfuYP4Y+a/wCS2ja1Wap8MUnl6/fv6l4KNszIMxQemxR1KstiCIIxzHOJZp6lRmclzMAkzYEgfhGFj6KF8KvqSuO5OrXpEtSrGmSIJSRI9b4m/bue/wB8q/tN/PEOvXCBTpDap3J6EC0H1x4q5wqdLUdJG4bWD8iZxVbF4ixNRz6r8HmLaanUlZrieaqLpqZh3XsxYj5TiF5b+8Pl/XC+0B+rX5t/PHVz0mBSBJ2ALE/KcbjsMoq0bLv6BvFXqc8t/eX5f1x3Q/vL+zhLnpMCkCewLE/vxz7QH6tfm388PdKnp37BvFXqLQ/vL+z/AFwvLf3l/Z/rhfaA/Vr82/nhfaA/Vr82/ng3Sp6d+wbxU6nDSf3h+z/XHBRf3h+z/XHr7QH6tfm388L7QH6tfm388PdKnp37C3ip1OGm/vj5f1xzyH94fs/1x6+0B+rX5t/PC+0B+rX5t/PBulT079g3ip1OCk/vD9n+uO+W/vL+z/XC+0B+rX5t/PC+0B+rX5t/PBulT079h7xU6i0P7y/s/wBcd0P7y/s459oD9Wvzb+eJtOjVai1cZeaamC3P8xe4HU9MG6VPTv2DeanUhGm/vD5f1wvKf3h8v64coZsuyolIMzEBQC0kmwAvgr9iZz/cn/5v+7BulT079hPaai5gU0n94fL+uOGg3vD5f1w9WzLI5RqIDgwVJaQe0Tvg9V8MZxaXmnKrAElQ5Lxv7M/lg3Sp6d+wPaai1ZWvq7e8Pl/XHcSaVQOmqAvNpgT2B6/HCxzzjKEsLGq9R8yVks2KOYylUv5YRy2vRr0wy30SNQ9JB7XxcqvG+HVKoOYZKzCmBzGq9EfeszhGdGqSUIt02BGK7w7huXq0pzDOpDELoNwCASYIIN4thlvC6H+7qBheznSw2ibwd+nY474OOBX6E6d8PfUMcMznC1o0BUWkzKQzAodV6dYMrwvNDGneTO8LjnBONZNGydY/V6TK6NVUUH8wPqYuVcGFp6SABftvfADN+HTSnzQV7Fjab9RIkxYdcR14agUEhrzF+0ekYqsLepRqSV7BjhnF8qme4fmAEpKtP+0eWhCh9NVTCjexXbBTKDIstaqaVJ1y9GnUZ6aaab1wKi+WAYOltSkiLlDitZDg1GpWRTU0JP3hJuABNvU7D1IxGrZOiXJRSBJ0qzSQOl4nGqkcGpmEsegT8LZ7KU8uRmEpPVNSpd0LHT9X+7g9AawwWXOcMK5okUgaicq+WRpf6uLodJj76bDTETJmMBqfBaDgFSw7qTJFpBsJI3wU4B4ZytSsEqrUIayw8QYMEm0g9rYm5R1zGr6DH0gJlEHlUVoiqtQH7pCNNM0VLCo2zMahkRsJxS8aBxbwdlqD82rQ1kTVzEgw1zG29vXtiOfC+XDRzk6dS0+Ys1iemwtjcJxsDg2UfCxrND6N8s1DX96GUBiS0K47Lq9ibwTtaZ60k8CCvDIx0kAgk6bjVdl9mxnuMPxYiwMrmFjRP9jctVSk1EOlwKgapqjaQDYdd8McD8JZWrVrCq1RQrFUp3D9TvG8RaJ+M4XixDAyiIQCCRIBBI2kTtPrtjRMvxOgaXnAIoV0IfUddJQomiEiTOlgOh1EnEqr4FyYDMpdtDFSC5AYkBlCkAkNeBYyTsMN/wCweWVSamtG0m2uSPdJgRY7i89Dh+LETouRQss6vmUKUwqtUEU9ZUAFhbXuv+bpi8/UT+oT/wBxb+WO5rwLlGUGjUcEgHmMgz2AjrNvQ7YEUfDNCnVFKvRcsWF9YVQttRmDbrPocHixE6TYIyGYSjxCm9RQESsCw1awBPvfpQbz6Y0Wlkmp1/rbvT+q+YzhPNOlZX+9B2LH3PXviJw3wTw3Mx5D1JDcytUMwdtNoI3g2/jiHm/AFHzH8im1TTI8rWQwI9SNyOa8C4g9xVohKg3zKi1VXNZ0EK1dmUehAIx3BXjnC6VBKfkhwHZiQ5mCoQWMC18LHm7TnUb70MaZEvw/XRKJ8xCRrN9JMEBTuDa/TGt+EeFZI5FKz0KIU6mZqirYam3LbAD1tjKvCHDWrHSrBVGosTJI9mIGxv8A13xs/gnL/wBhpI6rbUpXdfbYdemKp5ItR4e+pG4D9m5tX8mjlm0u6lQtInkdk1QJ5SRIPY4xrxvw5aOZzIpiKa1CFS8LsbX7nbG/cH4LSywYUlA1O7kwJl3LkSBtJsOmKhS8FpnM5WzGY9hKx0Ip9srpvUPYEQF9J9MNOxVmVZgDJ0Fo6Qa9UCpVJ/RG6J6HqfUjAyuusal36id7DG8Zr6NMhUdnenULMZJ82pv+1jwv0X8OERScR/xX/wC7F4V7LDLOPehOdO/mjk+9TBcrX0nv3E2xLy9TUovBUiGYTpvaJ7d98bcfou4dM+U8/wD9X/7sJPou4cJik4nf72pf482JYkU5Gd5rj1WvTgKodDrOkGWGxZRuCOvS/pgBks8aTa21U0YHQQYLCd5M79jvjc8v4HyiMHVG1AROttvnjuZ8EZOomh0Zl9Xb984IysrA1dZmT8d8Q1s1SQkRSICuSwKs4ubWtBBgj44jZTiVRKS0kKhiQqmQSqjcE7giSRH8MakPoy4eGLaKkn/jVP8Aux6X6NcgG1CnUBiARVcQOw5rDCxCszJeKMRpoqoKuiEqx5ZEuSV6k6gs9h6YaqcTXSqVUNMAjnBBIMg8sjYdjB2g422v4KyjsGamSyiAdbTEzG97/vOPFLwLk1Mim34u388PEh2M24fxigmWZmqrUqTMDoyklZBvMnfoT+OIrZ53H3g1NZjp1KVtbWkkgCPaUkdYGNOqfR7kS2ry2B9HYfxw5X8C5R41LUsZEVXF/wADgxIWEyujxQfd1Ch8sVA0rMvpMz1BTV09ox2x3i+YqU2qlitTXcySURdILJG4LCxI6Y1U+BsnrVyjllELNRresTv64i1/o34e7FmpNJ/4j9I9fTCuLCZG3D6gZYXTVPMKc3UEwo1D4CZJsenW0UPFIJ0V6NTUs03cGCkhTpVom8+zfGh0fB+VV2cI2prk62/nhpPCeUFM0kBhtUyxaSfa1apn8cO6GlYyT6RKqN9WNJw9MIyrBBgDTYxEHvhYb+kDgiZWoqKIksT8RpEj4jHMc1XiOWfEwn9HUBGII1+ZYddAWXi83kCR2vjS/o9pA8Py835TfvzHGd/Rqp8lmEgLVJJA6aaYGogg6bkxeb7b40nwtkg2QSk91ZWB0kixZtiLix6YqtC9HgXv9w75K9sQ+D+y+396+3+Y4Z4N4doZVmaiHBYQdVR2sL7MxjD3B/ZqR+tqf9RwyouL8Zo5Zddd9CwxkgxyiT+WGj4jyoBJr0xDaDLAGdfl7bxqtO2OeIMlQqrTGYXUFcOov7Sgm8dImfTArLeDskoQoWARAiHzDygFDaesop/84BXRYaXEqLEKtWmzGYAdSTp3gTeOvbEfK8ey9QStZI8xqQlgJqKYKidz8MDuF+H8pkyPJBBIamIJYgHTIEC0BQJPYYjZXwrkUCimSqkaY8wwwKKCDPvKik7TpGHYLoP/AGvQgHzqUEEg61uFsTvsMevtKlAYOrAsFlSDdogW2mR88VtvCORQU15vZZRDTKtbmIFwJAvbbBLL8OoLRWklSVMaZbUfZIEGZ2vgS6ibyyCVLiNNtnG5FzFwSDE/A49DPU/fX5jtNsCK3DaS6SagA3Bje4G87Sw+ePK8Ko2HmjcgbSbERvtANtrY1hiTxT6L9w0M9T21r6cwvabd7Y8tn00lgwYCLrf2jpER62wJfgyQx83l0GdjaLE32Eflh2jkKek/eqwYIxLAXCmVJvtOC0R4p9AlRzyMJDC282/fj19bSCQykKJMGYET0wKbg9O41LBJEQP0liI1dthhLlUpKVFTlqTMLMyApNj0A32vgsgxS5oJU+IUyAdQWRPNYx3g9MOUMyrzoYNBgx0MA/uIwFp8IptAFWdPLELYxMR3hv3YK8PyflAgEmTN/gB39MJpDi5PVEvEellQrFpMnf17fLEjCxkoYl9MTg5lYO2oH46aZwsc+mI/2pbzvaNuWn1m/f0/HCxCrxHHN+Zgvw1mqa5R0csrNV5WAkLyqCW6R03xaq/Dvq6VGpVKopRMUWYFYF20g80yDH/nFc8JUqTZSslQSxc6e/srsel8OcK42+Uqmm4VqINo5SARBKt0Pqeu0G+LRlyL0XaC9/uDc5n8whBbMZmLH23j4GHvPftjY/o5n7PoTc80/HU2M48X1adQA035nMlA0jSCSSVPsnUYF5uZ2BOi/RqZ4dl/gf8AqODncp/6CPiR6C0w2YqJTQEiX2kqRa4uBJ9Inphg8DR19sEEAyBO959qLgi/UAY9+JqdGKbVcx9WZWIp1NSC7IVI5wVPKSduk4r/ABDwxkgGqPmzT8wtT1l6dyRURgSV5m52HNOnYQMbUmtDLpxeqLJ9RRfKQtTkMxRSu7bm2q5EziM3AkXeoObkEqDNmtv6nATivg7KUwwFVadWoCENQJBf73msASwNSZBB5EvY4KZXI5NKK0zWRkBFWZQatACliRcyRJJkz1tgxMHTi+RNXh6ulOKoKp7Jj176pG0WjqMN/wCz69ak207dIiLHtgXlPDWSJha2uVMKWQ2goTtsOnYg+uFneB5MzFdVYLqPMsGZIZu5OoX3iO+DGwdOL5Bn7KUqqaxyyRy+/qX3o3/MDDZ8OKd3/R0+z0iO+IWT8MZdgV8zWVUA6dEKYMFQBCm8iPji1YMchOlB8gTR4KFRkDCHILctzEWs21vzOGxwGNni8jlmD+JPS0G2DWFgxsfhx6AMeHFmdXWfZ+Nt9r4dPBfu1p67KSRy3v2vY9iIIwXwsGNi8KHQD0uAgOravZbV7P8Al9f8IwYwsLCbb1NRio6CwsLCwjRhf0uL/bCZmT8gES37/nhYX0skHNtAIhrkzBPl09scxGrxHBUfmZD8KAmmwFuYn8h064k+JOHGmUqOo57Ei5EXAj1knAXhNVgtNVAIqVdJksIjQbQd4n43weyGbNRn8yNGowAzNzXExqIiPjF8VSaWI6aLXhJPvMi5XSB5tRLaTqtDEAafXftjWfo70/UKOnY6iP22tjM83Ry9NBcqFU3v+e977xjSvo2qBuH0GWYOoid41tv64d7q5VIIcf4NTzJoiqxAVydIYrrmm6FSQQSNLGRgJmfCH3Zp/WvLQO9RIpqDTDszPDTsAYBNo3BwZ8RZJnNB0rU6LUqhYGomtWlGQiPMSDzTM9NsAsr4HbWtR815sO5aaZMpU8rWgmqdMmkJO3MwjrgGWBOGq1OmFqAhCzBgAVOoOtxMEc34xgbV8IhwNdUzHMVXSWbmhjzG8MR+6NsMf7K1glNWzgC0mZl0UinKzBrnzoLiIDbQzcpm03gvhtqCuv1h2DJpnm1KSqKWUs7DdS227b9wDg8PIWP30o2ohbapLHUdcy3taeYG1rScR04KsqKebAJECyktAVSbMJMLEqAwvewxKynh4UnQitJVGQKyrGlmBIAEEfgex6RjvCvDq0wupxVXmMFeU6lRBALNYIpEXnUcAD3DMrToM7eckFVOgEKqr70aj3ibWAF98FVzCmYZTp9qCLWm/a18V1vC+oJprABVQWUwxRUUFoqXHLYCCJ3OH+H+GfLFQebqDqqHljkVmZgebdtTCRETtgAOPWURLAaiAJIuTsB3OPP1tNOrWukGJ1CJmImd5tGBvG+B/WI+8K3E2nltIW40kxuZ+GIx8Ov5bp5lOHcu33JiCioQo8zllRBIPW0YADf1tJjWs6tPtD2vd39r0xwZ2n+sTqfaH6PtdenXtiv1/CZaoX80LcWSnACg9OeNXSdtzpkk44vhRgiqKycoMFqM30lBM1LreYM3mImMAFmpuGAKkEG4IMg/DHrEbh+V8umqSDG5AIkkyTBJ3J74k4AFhYWFgAwv6VlIzjyoALWIMk/d0wSR0PTHMSfpg/8AyVsOv48qYWI1X5u+h59TjYF8K0wxpiCdNQsYBkCFEyD3sfQ4KcKSQzi4qOWVvRuYfvwx4M4UKtF31MjJUMFSQfYB3mOvbBfxR4cpVhRcCoD/AHbQxOnXBDXOwafjOxti9k4pHXs8G6afepEzGXZlqKsElHUSOuk2xof0YNPDcuTvB6R+k2474o9ah5NBQHClVKGYYsOsE3mxvex9L3z6OayvkKTJ7JLafhraD8sZSsUtZ2H/ABZwBs2KGlqYNKpriohYGabpFiIPNM4FJ4QzKl/LzrJIPlgK2lGL6vZ1wVF/Uyb4umFhjKNnPBNd2YnNkifuwwdtP3dWnP8Aee1DrPQ6fW0oeFczJJzr+1qWNe8qQT956EFfZ2gC82/HJwABM7wE1aaK7LK03TUVLHU66QQWYtABaxMmRe2FwrgHlXJWfLamYBFmcuLzMCSPxnBzCnAAM8P8K+rUzTBBEyIn3VHUnqME8LCwALCwsLAAsLCwsACwsLCwALCOFhYAML+ld5zj8waGiACCv3dMwSbE9bYWHfpdSM3MASTt1AVN7dycLEavEeZWdpsgeE+JtSolaamo7uw0BWMDQBqhRO9v/GLzwyrUeRVy5oqIA8115+nsRMeh74q/gHiIo5arPmEGoTppgbBFuSWAA6dcG8txNGztSn9XYMqoDUeWtqLXA5VAuZPX4Ysr4Ud+y38Nd8z3xfg+WqB/ad1IPLpZgLkKAwChfQD54uXgnLCnk6SKrIBMKxkjmPoP3Yq3Gs26ZSvUQhYRimkrEAGGgfgfxGLH4BtkqatU8x1kO0yZJ1X/AAOHna5VrmFOJ1qi6PLE83MIm3x6YHJnc1put/8AKZ32+MGR/lPfB/Cw1K3Im4NvUCVs9XkBVv5YJ5Dp1HVN/wABbHlczmCTuB0lDJ2F+gMSfwwdwsGL0FgfUDrWqgMeYnyqW466n1wNtUdPhiKmZzQU27boZMz+61vU4sWFgUrchuF+YBbM5gkGDYmV0wv6MX3je+F9bzMG3QRKXPtSSJ7xb1wewsGL0F4b6sCVszX9pRfyxKlTGvnn/wCOPNLN5mUkCCwB5D7PLf8AGT8IGDuFgxegYH1YhjuFhYyUFhYWFgAWFhY5gAw/6XR/bCekAR6hQT/1D5YWI/0nqDnHqBgQ7GIERoREv6yDf4YWI1eLvoeXW42VGp5iqj0wY1FQYtqlWAN+w264vf1mqrZ3OeVANKlpDXXUpYMtjsJ3FjgP4c4zl6NBqdek9Yu5ZVUT7Kgd53xaR4ooZgVKZp1VBpsOemQuxmN+a8etsdMb4Uehs39Jd8zN+BZ4iAi6tSNTIAJ5WBG3ctBt6YtnEeJ5nLUMvWo1Xosy6ZOnS3KpjSLG4O4nfbETgmXdCKdOnLlJVhVWQNIk9wYA6498Wy75qsEU6BTQGDpYF+ZTEEAWPx3w+dimVrD+V8fZ7XT8zMchIB5E69dumCp8WZ8SDX5lMGFS35YpufyYR2WZ02JAu3X1joI+GDrVgyrVv7jjopgC/XoDt72Jy0RjMIZ/xdnxTcrXIZQT7C9N+nbFaH0j8S/3j/kT+WLBVyjaZZGCsCsn1WP3YzhdsFN31GndFsrfSHxIEj6x/wAifyxJyHjziT//AL5M25UuPhpxUs30buMeEqEFSpg/h/G2OjaIKM2kTpScqab1NXHinPPTSrSqAlTFSnC7g7TE3jpjQeBceTMUTUg0yo51YEaTF99x64xbhFF/Op1FcxIDBbwOgJJsP3HFlfJ6PK8yovl6CKraSpEht5A2sPwxySna2R3UKKqwlLFa385XD3GPEdZ3U0GNOnMCwlusmQYsLYqWZ8dZ5HrL5qcjabwIuN+XBvhVRalIeWQdKhVLLsb3329I36nEH7A1eeWepNQSNIMEyDyxIjb88WyOezaujzU8aZoUUYV1DukkELykWnpaT17Ya4H40zjlFqV5JZROgAEM0difh3wKz/hBiSQRVZVFySWCmSBB6TPXcnFj4HT8mBpICgCYn0/iIHWDgyHFXdghmuN52V0vyw5Y6YIKqCBBUgzPcdMA814tzxoU6lOvd1N9CkajpCzawmR6XxC4vmqbITVaqsKqaJPOVAJUVGnrEkXwKzYTMk00ylR1pAKD5oVhqWxC6YvETOwnDwAWmj4pzy0walYaiJJ0rYTExG3xxxc1nMzSIfOVVD6gRT0KYlljUEkfPFJ4zwvN1BT1KKapyorNeCZEtBDNzR8+2CGSyHEFUKuZVQp0aQmo3j/DJuTgmsvKOFr+ZEPxNkhQ8ugpLLTFixGrn5jMfhvhYi8WyuZUB82IqVGJExqIUKskCw9PxwsctXiz7yPKrW8R2CngVP7TTYgRoqxe8jyyY/A/ni7UqbzTIAEsZBuwWYEQ0bTJv0xVPCOadcs6UkLVGqyG0FlEKB0G9+pHfBg57PAspQhyJA8sGOVipkWBlbAkzBx0JvCrHbs0kqaX1+5U+G8ay1Orq0Hlo6QGJOupphmMeyOkj44PZbh1MOlegxelWiBzcrSCQWBkdYn4YjeC+DimmY+u5ctFVCC9OSAA1xaYkbDFt4rlkSl93SGkVEOmmq3gggwIkXPrjbsXguZQ+KECpUK06jvJW1NoW1iWFmsZjcbE7TLydVqTha0KKi80CBB9g+guR+JxZsgioWKyPMOq5gltUECb+oPqRgZ4wyaVKZdAxZeW6QSPQztvPabYw7NicLZoN5ykWy5MCY1GCLFJUiIud5OMn4vl9FZwNpkfA3H+vTGgeD+JLUR6VXUaiAsLi9NxBERFjA3AmMU7xPqDhHWHSxI2IsR8e/44UcmxNpAumNSEdRcfDrhlcKm5BkYdqqCNS27jtjra8SF1qv5XX2Ir/rnbk/v+QvwLixpoVCaosAsAxvO1zv8A0xZvLVljlYdxePxH/nGf0X0sDfe8GD85wayNa85diGkEoTB/rO0445R5os9C35JQgYaSA8TBmYusTaN8do5+mraAKn+IhoHrIH7sRRldB1rqAcDUCZGoAD548vWi5An1GMMSZ7zFBiy1su8NtI3JF4YH2heYnvviPV4zmRrVwlTbl9ki/p1MG9hfBFKhWJGmekWP5/njtTyqkLUVpN5MxO0yL+l8UUlYbuLw1n8rpZGNiSVWovIJso1yQFBkk9cFKXAwtTVQ5JVmYlWem0raGDCwbZTPoRJxW6vBSTNJxIBMT22+A6YHJlK6EhEOoAE+WdJEg7wZFgb4LvkGK2pcK+UqKSwdXGn7wKpQEifY9qevXe2G/MakgqAMIbr1kRzCJj/Xriq0uM1guhqpsIhzqM2ESQbd9seqHFHReR2AI9s2JveAOhmDPSO2GpdTcavI9+O82agyzEEcrb9fZ9Pz6+mO4g+J+JeetIwRp1DpBkjaBfbrfHMc9XiPKr51GTfC/E2o0AEoGs1WvoCq0H2AR0NrTPSMWBeJZoSBwt9Lbg16cXmf0PXbbb1xU+B5nQlFuclczqAVdUjQA219QBsBvPpi/wCd8YUKbFD5paJ5KRbe/SemLpZLI79l/prvmeKPEajg1c1l2y3lliU8zUpDAc0KAG2iOh+OAnEuLZWqVFF9dR6ynSrNEgrOoH0aQO+Jme4wr5dxTWuQiuSXpMplzC6ZAm8+zsInpiRwjLnyBTAVFUIBKkSQqOSw2BkjqThrqdDjkZpwXjFf6wB560i7gtraEJANm3gRaMWxaOcfM6lqVqdM07NolSRa6HoZPacEauQKl3pwtSpq1uNMtcGwdo0kAQwv/HvE+NFKslATykD2oAD3ETBJY8xjb0xuT6CVrD1EJ9YouxRajKVNQctNxHNBmQ2kyO5tgN4op0qnlfeA1boVCsA2j2Y6BoMEfyxXXTW4apTd9TEhQDAG5josW5QL98G6brUbTVdWBH3dX2Rt1BsBtvtI3EYzbO5K5VOIZTQZiB27HtiPRq6dvxHfFoq5UAlKzaSfZqNB3vDn3Y2b4dDYLxXhT0TLCAdux68p6jG4ycXdGbYlhloRxSDXX9k/wwzqIMiQQbemPIOH/rAPtifUb4tenU18r/j8fYxadP8AuX8/kKZLiNRtq+liNJBgCBsB0+YwnWrT5aZkkyTOq/wi3wvgWcvPsHV6dceAzrsWW82JF++JToTjqvfl+441ISeT+Sw/bVSiBqpkkgjlMyAImItvtglQ46nlh6hKXPIRcECZt06TipLxOpJkzPe+PbcUciCEPxUfv3/PEXC6KK6LlleIK16VRGsbho6XHfrfEKtx6kHCmoRBk2sCbET6i04Afaq8s0VMCNyO57Y7l8/RBJNIgEkwGB6zuQLfPCwjd9S0BdPPWq6VK6wCEIAuY2BiR3nDefpJ5oVamlmhgk7GBeJjfp3GI9Hh9Oomqgr+WV1HWjb+yY3G/bv0xBz3B9FR1qJJiyzBuOx/SNvnhtXMt3PHHKTqqBzN2I/L/XTHMRs8vKsDSJMCZAsNv34WOepxHm1ONhHgWWfSlZBqFGqzFZ3BVZt8OvTscGuH8bRTmK7s6y2qEg6R5aAXI6gEnbpiF4R82E8tNSGqwfmgg6EIvBItOJq06WYHOqUq5aGRo5mgkal3Nrgj5HHSr2R3bPdQVvX7lup5U1KbrmKbhKgCr5pVtetWkDSQRaCZJ6YjjWRVCAwQYh1Ejygqhib7je04lcJzxFCmjt975gRjLBYZm03BFogD4YE5bLJZkCjf2R6TaDAM9Btg5nUgTCJ5dIAIwpmYKr7QQWAEBpG1zscDOE8A83O0qWZLnVS18rkEaAR7Qvv/AKvgxxl1pl2CaiyyQiySAegvcetvhheEqU8SVyQS2WO3caAfyONXZi2YcbwVQRYQZk+grt/Fhf44oGayTMz0U006f1gUzqMlS0KZabgMbx7uNq2v+eM1pUTTSt5tMt57VeRVDTMMhInVAmeW9zO4xmLuhyjmVEq+VZqVQBmkgI392OpPSPan54J5TxHTFPyqtP7vZhNpuOWdtgb98TKmYpOP7WaqvA1MAF5QSi2IOqep79ojAvNZbLGr5aVQNIJmquokxYgiAEg/G+NGcL1Q3X8PiouvKNrG5pkw6iO3X/VzvgDVQqYYFT2YQfkcEc1kyC1NAVZQD/m6ggTsQR8sIZ2tTpKgq8qwNBUMInZZFh++cAlIG4dWu/vH8cJFNS5SBqiQdME9IuBfpGPdfJqsTVjezC9gO3rPxxSM5Q4XYzKMJcSucNfoyg/ljmlDsSvxE4l5PgVWq2mloc22YWB6sDcfwx3iXAMxQvUpNp95eZfmsx+ONbw3xpP6/KzMeDFcLa+nw8iH9WnZlOONQcCIMG5j5YYVgdiCMe1YjYkYeOk9YtfR/PyPDVWkk/qvg8le4vhAYfGabvPxGF54O6D8LYMFN6S/dfFwx1FrH9n82JL5p6iDWxaGIE+oBwseV06OWfaO/wDlGFjhrwtNo4Ju8myw+FcmtdsvRqFvLes2tQSA0LSiSL7/AOrYIZThVVRWrHInNByWWqzrOlRpAEgmAFnviJwJ0XJPUYMWp11YaDDKCqjUD8RH4jtjuS4ezqpDPVJBLKCQTI2BJteI/H8bQeSR3UH5I+/3LXw3NU8uNLVgBUQFdR1QpWSJ6gE2nHrydOoKCBflOw3sp2Pw3HrgDkqqGmtZUclkZdLVJEDpEne97dMcyWZztRnNChS0K7IdTadRUkCRE2ttuIw7ZnRmevFlGoqqyFgrcjaYmCTvNxfr3w3m805NKhTnZtTyUY6TTtqgmOYGAQbXGLLwzM16lMeZTWixFnQiopWJCkmJB7ekXmMNcf4OlVlaaQUMRFRZV7LJJHsC4BBmJttjOJoLAjKcHqLSGo16lRwQoStVa7CAHlgIG5Jj8bxCzdLNNlzRZEQKoVqpq6pBFyRo9Db4GMP8K4qVrlVp06YBIqFUAjTq1jXEMOp2iOs4jZHi/mO/3aO2saNQ06lIVSNSyFYwDJnbGsTY7kGvwPNNl9GssjhWAdYi5J29mDpiZ9IxIOVCZvzKpVAaYpqg1amhRzQvSZk32w/9dLI4pUXo6SpRhqbV7ykgRJiAb/AYc8HZ0Z1nNSlqeBFRxKgXGnWQYMtMYNczUZLQDUqw05VatB6uoVABTYhxEA2EAkdiehw++dyre3RzCE7EBiJiJYmzR/hPU4nZk0qVU1JdzlQwAcKAxddTcwJJ/Rgx1PbHjgOZGYpV6gqqaptFQWCLpuUXlEmT6fhhtWWZnK9gXxPI0qaPV86nV2jbrEAKWmZ7T1wHyCo7MEI8wghU1b2mANyew+HfFh8YZKp5etQVpEhIkG0KA0AxpJkb7xix1fPovQHk6aCqAzEKWLQdKoASRLdRtP44y48zLjmUdqNWnWFRJV+kpJELJkHuDFxJxYsj42anqNenqN9LJyMNQAkbr37HEWrWNBrS/msTzSADaZN4m1vQ495rhBFJ64B0Fde0gTF7G4/cMTxGXloSq+b4dm3QOoFRtWp3+79BOgwZ1TvO/piPxXwOOc5d2UgA6KtxESfLqTDz2IG+5xAyuV8uppq0ioYaZKlbx0t2x6zFBxOXpalpGStzp1EaSSO8dPh+GkwuA+JZB6JhwfQkRv8AjceotiCWHfB1svVogJqZlEKFbmUReRO1t4+fbz5lCoNJpeWzNINMagYHUSCDaI9fTGriuD6Psf8Aq/8AiMdxLznDzRUAkEMxIgz0GFiFXiPPq8bLB4e0fUcwWH6YkkCABpJv36/+n0wX4NRdXSE+7ZSQwM/CR2I64GeGApyVYMAR5kmYiNKnc9bW/DBXhdek9Ly11GmiQx1AEd5G4/DvbFEskd2zRvBN95nqvmmGo0iAEVmYAe1pFotAI/H2oxXT4srzrFWgNRgU9FwWkSyggkgDcjoMFuC8NLLVRCtRCCo94sSSfMgSb/pfvx68LVBSSoHUf3rnSSGudFjIAm2KJlXdjPAuJLSyyM2ZLygDqGHJO3SVt12Nu14tXxbXSoVUU3SVMFZJsDaJWex/xYKcUFHOIir5dItAUcvMuq8gtMEbEDp8Ye4rwOgteg6rTRS0VObdEK6wBfZSQY6fkXV7BdtE7MZujXJoGqlM1VJKwSVJG6kEafUdb79JXB8jlcun1Z+Y1W1HzFGl2NgBYAECAF3E+uI2T8FLqVxVZG1F9agCxVQApM+hG+2JuYyNKnSdXPmqFnU4uwXVJYKAu8XAEb4y1bRiV2DOM+EnCRk30pcGk5OkAmWKGeUx8PjiB9G+VqU6LoCRdoI1BGACiS6gldpgTvic2eqLTajRqK5Kzpd5cKfcabjpB+eI3DOMgHQUK1PYhQAYY6NzsQOaDgV7NDyTzAHiKhSq5xQzFPMZfMaII/Q1KbzqiR8L9g5lvDYy7uqZhYYgqzgA8uqVYAyJG57E2GLDwnKn7ZDVIYChykGZCgJJEQJk29cHPELU0YKBT1VG5zVuFtawPU4o55JCSSzK34qZRQpEurUweYqZEkQI7wR6Rviu5bj/AJ+dor59QUytwrNJaW0jSQbknt1GLP4l4O1TLqE8lAkllWYgi5Unr1seuInB+KNmnAL0RRpMhGkHUWWGUT8QJ9DjCsaSV7sH1eJLUOimxqGnVOoAEEnTUEMOoMRtiZl+O1KdOmaq0gdJcAyGWOWI2bt0/LBFq7V2q0E8uYYGFkwDHp1vPx74qHEMqWCDVBmajMzMHIEDlIBAGkC/QHbCjYy7ostPxwoBD0R7SrK1JW+o+7YRMmMA+JcQam6KtPkK7FpJPvBh6nYjt3xDSgQVRagDl1J18s6Z62M7Re8Y9cUyFSnVCMCrsAQTqgysEzMT06/o4SsZb6npkapUhiNJFjAICe7MyL/n8cQHpqt1R1kkQQBzARuNj69PXBnLZQ0lCk2mw7d59cespmNU6guq41RuOhF9vXBj6GE3exWwPuxzFuYm/Sw2xzBPjtDTpMm5O/oq/wA8LEajvK5w1ONn/9k="/>
          <p:cNvSpPr>
            <a:spLocks noChangeAspect="1" noChangeArrowheads="1"/>
          </p:cNvSpPr>
          <p:nvPr/>
        </p:nvSpPr>
        <p:spPr bwMode="auto">
          <a:xfrm>
            <a:off x="2159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2667000"/>
            <a:ext cx="3864150" cy="34369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1718120"/>
            <a:ext cx="3483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nnovation.mn.gov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98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click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2400" y="1600199"/>
            <a:ext cx="4800600" cy="2743201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 err="1" smtClean="0"/>
              <a:t>Geo:Code</a:t>
            </a:r>
            <a:endParaRPr lang="en-US" b="1" i="1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Hack for </a:t>
            </a:r>
            <a:r>
              <a:rPr lang="en-US" dirty="0" smtClean="0"/>
              <a:t>MN</a:t>
            </a:r>
            <a:endParaRPr lang="en-US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Capitol Code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CityCamp</a:t>
            </a:r>
            <a:r>
              <a:rPr lang="en-US" dirty="0" smtClean="0"/>
              <a:t> MN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MN Data </a:t>
            </a:r>
            <a:r>
              <a:rPr lang="en-US" dirty="0" smtClean="0"/>
              <a:t>Opener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198" y="613696"/>
            <a:ext cx="7924800" cy="609600"/>
          </a:xfrm>
        </p:spPr>
        <p:txBody>
          <a:bodyPr/>
          <a:lstStyle/>
          <a:p>
            <a:r>
              <a:rPr lang="en-US" dirty="0" smtClean="0"/>
              <a:t>Civic Tech Partnerships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205"/>
          <a:stretch/>
        </p:blipFill>
        <p:spPr>
          <a:xfrm rot="831401">
            <a:off x="498529" y="3983416"/>
            <a:ext cx="1421429" cy="1224871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23" descr="http://opencolorado.org/wordpress/wp-content/uploads/2012/10/CfA_Brigade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493" y="5338263"/>
            <a:ext cx="2103792" cy="794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http://hackformn.org/sites/default/files/HackforMNLogo3-32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73" y="389291"/>
            <a:ext cx="2403334" cy="118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787536"/>
            <a:ext cx="721335" cy="721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opentwincities.org/images/logos/otc/otc-o6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8" y="1930537"/>
            <a:ext cx="888863" cy="88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Geo:Cod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583" y="2664031"/>
            <a:ext cx="1890342" cy="94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nerdery.com/assets/layout/logo_nerdery-8458f31f2edc07f6cdedc0a2c7a372f7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420" y="5289828"/>
            <a:ext cx="1552575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oCo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536" y="4628473"/>
            <a:ext cx="1247582" cy="86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17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se_this_pp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3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ection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tent slides">
  <a:themeElements>
    <a:clrScheme name="Custom 9">
      <a:dk1>
        <a:sysClr val="windowText" lastClr="000000"/>
      </a:dk1>
      <a:lt1>
        <a:sysClr val="window" lastClr="FFFFFF"/>
      </a:lt1>
      <a:dk2>
        <a:srgbClr val="555557"/>
      </a:dk2>
      <a:lt2>
        <a:srgbClr val="C5D1D7"/>
      </a:lt2>
      <a:accent1>
        <a:srgbClr val="647A83"/>
      </a:accent1>
      <a:accent2>
        <a:srgbClr val="C56E4A"/>
      </a:accent2>
      <a:accent3>
        <a:srgbClr val="647A83"/>
      </a:accent3>
      <a:accent4>
        <a:srgbClr val="8B6F47"/>
      </a:accent4>
      <a:accent5>
        <a:srgbClr val="7B8B71"/>
      </a:accent5>
      <a:accent6>
        <a:srgbClr val="D9BB72"/>
      </a:accent6>
      <a:hlink>
        <a:srgbClr val="946F8D"/>
      </a:hlink>
      <a:folHlink>
        <a:srgbClr val="694F07"/>
      </a:folHlink>
    </a:clrScheme>
    <a:fontScheme name="Custom 3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Content slides">
  <a:themeElements>
    <a:clrScheme name="Custom 9">
      <a:dk1>
        <a:sysClr val="windowText" lastClr="000000"/>
      </a:dk1>
      <a:lt1>
        <a:sysClr val="window" lastClr="FFFFFF"/>
      </a:lt1>
      <a:dk2>
        <a:srgbClr val="555557"/>
      </a:dk2>
      <a:lt2>
        <a:srgbClr val="C5D1D7"/>
      </a:lt2>
      <a:accent1>
        <a:srgbClr val="647A83"/>
      </a:accent1>
      <a:accent2>
        <a:srgbClr val="C56E4A"/>
      </a:accent2>
      <a:accent3>
        <a:srgbClr val="647A83"/>
      </a:accent3>
      <a:accent4>
        <a:srgbClr val="8B6F47"/>
      </a:accent4>
      <a:accent5>
        <a:srgbClr val="7B8B71"/>
      </a:accent5>
      <a:accent6>
        <a:srgbClr val="D9BB72"/>
      </a:accent6>
      <a:hlink>
        <a:srgbClr val="946F8D"/>
      </a:hlink>
      <a:folHlink>
        <a:srgbClr val="694F07"/>
      </a:folHlink>
    </a:clrScheme>
    <a:fontScheme name="Custom 3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Content slides">
  <a:themeElements>
    <a:clrScheme name="Custom 9">
      <a:dk1>
        <a:sysClr val="windowText" lastClr="000000"/>
      </a:dk1>
      <a:lt1>
        <a:sysClr val="window" lastClr="FFFFFF"/>
      </a:lt1>
      <a:dk2>
        <a:srgbClr val="555557"/>
      </a:dk2>
      <a:lt2>
        <a:srgbClr val="C5D1D7"/>
      </a:lt2>
      <a:accent1>
        <a:srgbClr val="647A83"/>
      </a:accent1>
      <a:accent2>
        <a:srgbClr val="C56E4A"/>
      </a:accent2>
      <a:accent3>
        <a:srgbClr val="647A83"/>
      </a:accent3>
      <a:accent4>
        <a:srgbClr val="8B6F47"/>
      </a:accent4>
      <a:accent5>
        <a:srgbClr val="7B8B71"/>
      </a:accent5>
      <a:accent6>
        <a:srgbClr val="D9BB72"/>
      </a:accent6>
      <a:hlink>
        <a:srgbClr val="946F8D"/>
      </a:hlink>
      <a:folHlink>
        <a:srgbClr val="694F07"/>
      </a:folHlink>
    </a:clrScheme>
    <a:fontScheme name="Custom 3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_Section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3_Content slides">
  <a:themeElements>
    <a:clrScheme name="Custom 9">
      <a:dk1>
        <a:sysClr val="windowText" lastClr="000000"/>
      </a:dk1>
      <a:lt1>
        <a:sysClr val="window" lastClr="FFFFFF"/>
      </a:lt1>
      <a:dk2>
        <a:srgbClr val="555557"/>
      </a:dk2>
      <a:lt2>
        <a:srgbClr val="C5D1D7"/>
      </a:lt2>
      <a:accent1>
        <a:srgbClr val="647A83"/>
      </a:accent1>
      <a:accent2>
        <a:srgbClr val="C56E4A"/>
      </a:accent2>
      <a:accent3>
        <a:srgbClr val="647A83"/>
      </a:accent3>
      <a:accent4>
        <a:srgbClr val="8B6F47"/>
      </a:accent4>
      <a:accent5>
        <a:srgbClr val="7B8B71"/>
      </a:accent5>
      <a:accent6>
        <a:srgbClr val="D9BB72"/>
      </a:accent6>
      <a:hlink>
        <a:srgbClr val="946F8D"/>
      </a:hlink>
      <a:folHlink>
        <a:srgbClr val="694F07"/>
      </a:folHlink>
    </a:clrScheme>
    <a:fontScheme name="Custom 3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F5029319657D4D99B6FEACFE4099BA" ma:contentTypeVersion="0" ma:contentTypeDescription="Create a new document." ma:contentTypeScope="" ma:versionID="dc4dbce7214b2d24c6fb3e445cf561dc">
  <xsd:schema xmlns:xsd="http://www.w3.org/2001/XMLSchema" xmlns:xs="http://www.w3.org/2001/XMLSchema" xmlns:p="http://schemas.microsoft.com/office/2006/metadata/properties" xmlns:ns2="b4db8f0f-d23e-45b3-b914-67817d635316" targetNamespace="http://schemas.microsoft.com/office/2006/metadata/properties" ma:root="true" ma:fieldsID="78a4a3788c904b01474f77db9511c261" ns2:_="">
    <xsd:import namespace="b4db8f0f-d23e-45b3-b914-67817d63531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db8f0f-d23e-45b3-b914-67817d63531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>
  <documentManagement>
    <_dlc_DocId xmlns="b4db8f0f-d23e-45b3-b914-67817d635316">STATEIT-142-55</_dlc_DocId>
    <_dlc_DocIdUrl xmlns="b4db8f0f-d23e-45b3-b914-67817d635316">
      <Url>https://connect.mn.gov/sites/StateIT/mcomm/_layouts/DocIdRedir.aspx?ID=STATEIT-142-55</Url>
      <Description>STATEIT-142-55</Description>
    </_dlc_DocIdUrl>
  </documentManagement>
</p:properties>
</file>

<file path=customXml/itemProps1.xml><?xml version="1.0" encoding="utf-8"?>
<ds:datastoreItem xmlns:ds="http://schemas.openxmlformats.org/officeDocument/2006/customXml" ds:itemID="{966220A5-E2C8-4407-84F1-DB0CE534623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D95102-2652-457D-ABD4-1E0F653FFE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db8f0f-d23e-45b3-b914-67817d6353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15FCDD9-531B-435E-B395-CA5A6122FD94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E57F288E-D32C-4D1C-A1C2-1E7E16BA6894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b4db8f0f-d23e-45b3-b914-67817d635316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14871</TotalTime>
  <Words>141</Words>
  <Application>Microsoft Office PowerPoint</Application>
  <PresentationFormat>On-screen Show (4:3)</PresentationFormat>
  <Paragraphs>60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7</vt:i4>
      </vt:variant>
    </vt:vector>
  </HeadingPairs>
  <TitlesOfParts>
    <vt:vector size="21" baseType="lpstr">
      <vt:lpstr>Arial</vt:lpstr>
      <vt:lpstr>Arial Narrow</vt:lpstr>
      <vt:lpstr>Calibri</vt:lpstr>
      <vt:lpstr>Franklin Gothic Book</vt:lpstr>
      <vt:lpstr>Times New Roman</vt:lpstr>
      <vt:lpstr>Wingdings</vt:lpstr>
      <vt:lpstr>use_this_ppp</vt:lpstr>
      <vt:lpstr>Section slides</vt:lpstr>
      <vt:lpstr>Content slides</vt:lpstr>
      <vt:lpstr>Custom Design</vt:lpstr>
      <vt:lpstr>1_Content slides</vt:lpstr>
      <vt:lpstr>2_Content slides</vt:lpstr>
      <vt:lpstr>1_Section slides</vt:lpstr>
      <vt:lpstr>3_Content slides</vt:lpstr>
      <vt:lpstr>PowerPoint Presentation</vt:lpstr>
      <vt:lpstr>Innovation Program Strategy</vt:lpstr>
      <vt:lpstr>“Creativity is thinking up new things.  Innovation is doing new things.”   Theodore Levitt</vt:lpstr>
      <vt:lpstr>PowerPoint Presentation</vt:lpstr>
      <vt:lpstr>Cloud-based Ideation Tool</vt:lpstr>
      <vt:lpstr>Mobile and Responsive Design</vt:lpstr>
      <vt:lpstr>Civic Tech Partnerships</vt:lpstr>
    </vt:vector>
  </TitlesOfParts>
  <Manager>Communications</Manager>
  <Company>State of Minnesota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MN.IT Services PowerPoint Template</dc:title>
  <dc:subject>Slide presentation template</dc:subject>
  <dc:creator>MN.IT Services</dc:creator>
  <cp:keywords>slides, presentation, MN.IT</cp:keywords>
  <cp:lastModifiedBy>James Kauth</cp:lastModifiedBy>
  <cp:revision>577</cp:revision>
  <cp:lastPrinted>2014-05-21T14:02:39Z</cp:lastPrinted>
  <dcterms:created xsi:type="dcterms:W3CDTF">2012-06-04T14:55:28Z</dcterms:created>
  <dcterms:modified xsi:type="dcterms:W3CDTF">2015-01-30T19:23:14Z</dcterms:modified>
  <cp:category>Powe Point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0x01010046F5029319657D4D99B6FEACFE4099BA</vt:lpwstr>
  </property>
  <property fmtid="{D5CDD505-2E9C-101B-9397-08002B2CF9AE}" pid="3" name="_dlc_DocIdItemGuid">
    <vt:lpwstr>5c098b6a-a444-49f5-905b-d2e8c468d32f</vt:lpwstr>
  </property>
</Properties>
</file>