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3"/>
    <p:restoredTop sz="94681"/>
  </p:normalViewPr>
  <p:slideViewPr>
    <p:cSldViewPr snapToGrid="0">
      <p:cViewPr varScale="1">
        <p:scale>
          <a:sx n="82" d="100"/>
          <a:sy n="82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2EC9-2ACB-7171-8B3D-66271312C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57803-28A3-27F4-718F-C6155209E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1D204-D546-E76B-8485-62D45F03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47A5-7113-9C49-BDAA-9D40E6DE3645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44161-DD53-69CE-71C4-E94C66EC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E3CE5-03E8-8319-B0B2-9D3625B5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FBF7-BAE7-3A41-8BE9-50655BE6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5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A8AA-7122-D343-ED72-CCA06287D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C8FD3-9913-EE7D-53AB-3127EAF94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C64E2-C6C9-0FB4-E48C-11377704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47A5-7113-9C49-BDAA-9D40E6DE3645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864EE-576C-B762-8031-08B99F3E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A446A-21FC-B136-B083-80E98636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FBF7-BAE7-3A41-8BE9-50655BE6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4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78FAA-E412-9BF4-B4B2-589DB4572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9744E-A8A7-7517-CFB1-050A5D1BE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1E72-F9D5-D6DC-505B-FD1ED8F1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47A5-7113-9C49-BDAA-9D40E6DE3645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E0581-73D3-4516-AB8B-16555A2B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EADA3-8296-6B60-F590-C2E3D1D2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FBF7-BAE7-3A41-8BE9-50655BE6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27CE-1890-3402-5BC8-5E755403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D8B68-7977-5F19-DFA6-86F93B015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ACE7-8032-6EE1-CBF0-FE08CA2B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47A5-7113-9C49-BDAA-9D40E6DE3645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36122-4B8F-27EC-FB8D-35B40A47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2DCC3-03BB-2D96-361F-ACEA5AB8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FBF7-BAE7-3A41-8BE9-50655BE6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4ECA-FC48-2B37-50EA-AF26394D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95F70-04EF-9C7E-88A8-FE58FB495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85DE8-3916-D496-AD3D-E289EE25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47A5-7113-9C49-BDAA-9D40E6DE3645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CA022-5300-94F0-D089-A0FE2238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A751D-F55F-0B57-782E-261F68D9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FBF7-BAE7-3A41-8BE9-50655BE6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0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106-BB0F-0800-FA28-39076079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31C3E-55C9-66DC-1DF3-D1BDA7DF6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CD174-1193-5B2E-99A7-5B8980A1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F1781-6848-6AD6-4DCE-458D4C31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47A5-7113-9C49-BDAA-9D40E6DE3645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C4E31-EF60-3A8A-1E95-751C30BC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B48A2-F236-937C-19C1-93ECB6EE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FBF7-BAE7-3A41-8BE9-50655BE6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7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655C-8D1D-C142-E460-1905FD010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FF220-0FD0-AE49-6480-D5E8F792B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B78E3-7994-B2CF-6DF9-21F16D1D2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6EABA-4E70-9B33-E56A-1A2B67CD9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B8C1C-7BB9-9004-6A41-CF6C59B31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49330-8692-79A6-30F1-25D5EE32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47A5-7113-9C49-BDAA-9D40E6DE3645}" type="datetimeFigureOut">
              <a:rPr lang="en-US" smtClean="0"/>
              <a:t>3/13/25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AF43D-E6C6-AA64-7B6F-61C939EB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5BD3B-58B4-A491-5C7F-F017C6A4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FBF7-BAE7-3A41-8BE9-50655BE6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0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1EA9-0EF9-0C08-D4EC-5BC910C5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10406-4282-7B72-68DC-D1D1B8A0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47A5-7113-9C49-BDAA-9D40E6DE3645}" type="datetimeFigureOut">
              <a:rPr lang="en-US" smtClean="0"/>
              <a:t>3/13/25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57517-7D7E-7DFD-CE28-188B32CE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77A09-83B1-6F11-EFC9-88FFC626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FBF7-BAE7-3A41-8BE9-50655BE6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2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82B47-6F16-6779-7331-FBC2885D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47A5-7113-9C49-BDAA-9D40E6DE3645}" type="datetimeFigureOut">
              <a:rPr lang="en-US" smtClean="0"/>
              <a:t>3/13/25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56C63-38B4-8F4E-D09A-6BF9C533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CBF87-79A3-5FEA-670C-F7BC0805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FBF7-BAE7-3A41-8BE9-50655BE6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91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5EC3-6D0B-4DB2-99B4-DEA181AD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C85D3-2A3C-3AD5-5ABD-ACE5110D4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7C4EE-81D1-AA4F-0B83-3BA27A23B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86B54-EC9F-18DF-EF4A-1DDDB044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47A5-7113-9C49-BDAA-9D40E6DE3645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6BD85-1292-E012-23C1-DF36DFA3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612C2-DD74-F206-A461-2AC7C5AF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FBF7-BAE7-3A41-8BE9-50655BE6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0CE8-55AB-527F-1896-E25F4BCC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32636-42BD-0741-B7DE-EFC0FF963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0FF2D-E23A-1395-5AFE-67AA82FE4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7D176-41A9-BA56-212C-B5ADF3AD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A47A5-7113-9C49-BDAA-9D40E6DE3645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7D320-E901-3EEA-E0D4-7E88A29F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2A207-2345-3BDE-0158-F5D587F7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FBF7-BAE7-3A41-8BE9-50655BE6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DCFD7-5875-CF83-B396-9C70B27D3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F025-D912-E74B-7859-379954EDF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9C36-A5AC-D4F3-F0D3-9FC1BCBD5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2A47A5-7113-9C49-BDAA-9D40E6DE3645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DB2F8-17B9-E30C-41E5-08B95B1F8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09C8F-A60A-C325-CF26-317C7E233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6FBF7-BAE7-3A41-8BE9-50655BE6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7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32E99550-CCB5-817F-79F2-0C91A56A6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308" y="142983"/>
            <a:ext cx="5416740" cy="54993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F204372-E542-52ED-6334-49BBCE9D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73512" y="4727035"/>
            <a:ext cx="3583124" cy="89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graph of a number of circles&#10;&#10;Description automatically generated">
            <a:extLst>
              <a:ext uri="{FF2B5EF4-FFF2-40B4-BE49-F238E27FC236}">
                <a16:creationId xmlns:a16="http://schemas.microsoft.com/office/drawing/2014/main" id="{2682288F-9819-858C-E818-6BBBAC75F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762520" y="2071768"/>
            <a:ext cx="3273347" cy="86561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C2A1CC-6312-FA3A-AD8B-A32A4B214C10}"/>
              </a:ext>
            </a:extLst>
          </p:cNvPr>
          <p:cNvCxnSpPr/>
          <p:nvPr/>
        </p:nvCxnSpPr>
        <p:spPr>
          <a:xfrm>
            <a:off x="4432515" y="1425844"/>
            <a:ext cx="774916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4E66E1-7F49-3575-01EE-AE06395BE64B}"/>
              </a:ext>
            </a:extLst>
          </p:cNvPr>
          <p:cNvCxnSpPr/>
          <p:nvPr/>
        </p:nvCxnSpPr>
        <p:spPr>
          <a:xfrm>
            <a:off x="4445430" y="5049864"/>
            <a:ext cx="774916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9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Heiland, Randy</dc:creator>
  <cp:lastModifiedBy>Heiland, Randy</cp:lastModifiedBy>
  <cp:revision>1</cp:revision>
  <dcterms:created xsi:type="dcterms:W3CDTF">2025-03-13T16:34:18Z</dcterms:created>
  <dcterms:modified xsi:type="dcterms:W3CDTF">2025-03-13T16:46:01Z</dcterms:modified>
</cp:coreProperties>
</file>