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6"/>
    <p:restoredTop sz="96327"/>
  </p:normalViewPr>
  <p:slideViewPr>
    <p:cSldViewPr snapToGrid="0">
      <p:cViewPr varScale="1">
        <p:scale>
          <a:sx n="88" d="100"/>
          <a:sy n="88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D30-252D-0BBF-8BAB-5BB78321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B3BC-0BEA-1F73-D98E-871A9767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A812-58D4-3475-A42E-166505E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7DB8-CC90-77CD-DB1A-984388F6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29D6-80A8-B8AD-8444-16632EC4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930-8E76-A59F-C865-0E0F10DA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7E989-96E2-7D38-659E-61632765A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4916-1BD4-F511-DC6A-DA034A7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911F-D458-D0DE-F469-DBB968EA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6515-633C-62CD-9167-4BB0C538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B588D-9DB3-74BA-0B1D-679BCBBC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3203-BC99-89A2-F1DF-A7006606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A593-67D0-59A6-158A-7D43DF9B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6D40-A566-9101-4C0C-991427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0BA5-8E8C-3802-2CEB-3D4248D5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249-E187-54AF-A853-749FB52A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C401-803A-B906-CE25-ED21166C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679F-0A00-CA39-EF0B-8D12506C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6BC9-477B-24DF-1E1E-0FF1065B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8E1A-FB0F-F8F2-7B0F-E5066AD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51F4-8A02-3119-14E1-BB3A0F73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F05B-E7B6-9690-C2C7-3BBACB6C0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EFE0-5C18-34C8-8610-BF11096C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2B09-6759-D621-75FF-EDACB2F4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A2FD-51F4-9524-F69F-2EAE3881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2541-25B4-2CF7-62B4-A083B18A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5B06-E1BB-EA08-7DF5-29858100B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1BBD-F5FE-84AC-596E-66F01045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BFDD1-009F-E454-37C6-65837EBC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7517-F9A2-93E3-C4F3-8D3290B4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6F69-05D2-0FBC-E7D4-DEA16FC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0858-60AD-1DDA-B834-91E3583E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D714-9E69-8824-A2F5-5E9EAD30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11E13-782E-A7F1-7127-D7E9086B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A8570-152C-A52E-8087-0259405B9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73E78-BAA6-4933-85BA-8231D444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B1358-BA3F-6110-727F-5F873FFD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FA3C2-BB2C-8D47-6B59-B100E765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EDC25-0322-EFAC-6DF7-9B75A43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8498-DA97-E355-7257-D34974A3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C4B80-A0CD-6379-E522-32B57FF5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01E12-E70D-D2A8-6536-5E9C7ED7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E98-E70C-24A7-7733-AEA2AC9C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B22F3-B452-527F-F0BE-47CFFCBC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49ED2-B317-47B9-1FC4-09135EA7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4364-B4EC-DC93-B740-B1ACED0C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A9E6-3F30-DEAB-428B-B3A06331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C28E-A743-6AA9-7B6D-ACE864C0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F4CA-77BA-4958-2FBA-56ED9BDF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40E8-AFFE-99DA-60A6-EEB00F55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E6AB-4CB2-9362-132F-F91E41EF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443EE-E3C0-BF61-6E14-6BA1CF6F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49F4-9F1F-F85F-10BB-41546C40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49A0-CF7F-EB98-D854-715866427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3E4D5-1B53-D066-E348-CE3DB3F34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5A18-FE2D-F4A7-8F5F-EC8F29CC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4BFB3-5DCB-A0D9-9304-0CCC54F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4B358-CC15-1F3F-ED17-B090D25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455ED-A531-306C-8191-98586D9E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E98F-B81B-6639-3399-5A0E8801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02A6-8C76-66FF-9A46-060EED03F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03213-4B68-B444-8149-B6F56E9DBE6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8E3F-34FE-89AA-E83D-9B03F782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B7E3D-4AC4-91D0-6371-E67F1018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E6D0F-6042-F54F-BF82-1F9CA4D3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16382-54E0-0D60-655E-B8256D21A427}"/>
              </a:ext>
            </a:extLst>
          </p:cNvPr>
          <p:cNvSpPr txBox="1"/>
          <p:nvPr/>
        </p:nvSpPr>
        <p:spPr>
          <a:xfrm>
            <a:off x="2349304" y="295421"/>
            <a:ext cx="84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𝜸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DB71-E92F-CE59-529C-F27016648E71}"/>
              </a:ext>
            </a:extLst>
          </p:cNvPr>
          <p:cNvSpPr txBox="1"/>
          <p:nvPr/>
        </p:nvSpPr>
        <p:spPr>
          <a:xfrm>
            <a:off x="1967133" y="630701"/>
            <a:ext cx="42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β</a:t>
            </a:r>
            <a:r>
              <a:rPr lang="en-US" dirty="0"/>
              <a:t>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8B49876-0654-836A-3738-4BE68563DF95}"/>
              </a:ext>
            </a:extLst>
          </p:cNvPr>
          <p:cNvSpPr/>
          <p:nvPr/>
        </p:nvSpPr>
        <p:spPr>
          <a:xfrm>
            <a:off x="2030437" y="1139483"/>
            <a:ext cx="220393" cy="528007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113DFDD-9490-ECEA-51EE-A50EF801760B}"/>
              </a:ext>
            </a:extLst>
          </p:cNvPr>
          <p:cNvSpPr/>
          <p:nvPr/>
        </p:nvSpPr>
        <p:spPr>
          <a:xfrm rot="16200000">
            <a:off x="6088408" y="-2866908"/>
            <a:ext cx="209453" cy="694676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EAFE0-83B9-9524-5855-3792E021F984}"/>
              </a:ext>
            </a:extLst>
          </p:cNvPr>
          <p:cNvSpPr txBox="1"/>
          <p:nvPr/>
        </p:nvSpPr>
        <p:spPr>
          <a:xfrm>
            <a:off x="3288937" y="138444"/>
            <a:ext cx="650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0.1                        0.5                     0.8                 0.95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A1B9-5FA7-0CDE-1000-1B102A63482C}"/>
              </a:ext>
            </a:extLst>
          </p:cNvPr>
          <p:cNvSpPr txBox="1"/>
          <p:nvPr/>
        </p:nvSpPr>
        <p:spPr>
          <a:xfrm>
            <a:off x="1277257" y="1379416"/>
            <a:ext cx="8563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0.1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0.5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0.8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0.95</a:t>
            </a:r>
          </a:p>
        </p:txBody>
      </p:sp>
      <p:pic>
        <p:nvPicPr>
          <p:cNvPr id="12" name="Picture 11" descr="A black and white dotted map&#10;&#10;Description automatically generated">
            <a:extLst>
              <a:ext uri="{FF2B5EF4-FFF2-40B4-BE49-F238E27FC236}">
                <a16:creationId xmlns:a16="http://schemas.microsoft.com/office/drawing/2014/main" id="{FB10FF4D-B245-BF0D-24B5-88669C06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58" y="4649107"/>
            <a:ext cx="2184726" cy="2208893"/>
          </a:xfrm>
          <a:prstGeom prst="rect">
            <a:avLst/>
          </a:prstGeom>
        </p:spPr>
      </p:pic>
      <p:pic>
        <p:nvPicPr>
          <p:cNvPr id="14" name="Picture 13" descr="A graph with numbers and a circle&#10;&#10;Description automatically generated">
            <a:extLst>
              <a:ext uri="{FF2B5EF4-FFF2-40B4-BE49-F238E27FC236}">
                <a16:creationId xmlns:a16="http://schemas.microsoft.com/office/drawing/2014/main" id="{77E46DDB-1297-7468-9BB1-6727FF0B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54" y="682172"/>
            <a:ext cx="2256502" cy="2281464"/>
          </a:xfrm>
          <a:prstGeom prst="rect">
            <a:avLst/>
          </a:prstGeom>
        </p:spPr>
      </p:pic>
      <p:pic>
        <p:nvPicPr>
          <p:cNvPr id="16" name="Picture 15" descr="A black and white dotted circle&#10;&#10;Description automatically generated">
            <a:extLst>
              <a:ext uri="{FF2B5EF4-FFF2-40B4-BE49-F238E27FC236}">
                <a16:creationId xmlns:a16="http://schemas.microsoft.com/office/drawing/2014/main" id="{515A9322-646C-FC8C-ECCC-32FE6977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943" y="4746718"/>
            <a:ext cx="2088183" cy="2111282"/>
          </a:xfrm>
          <a:prstGeom prst="rect">
            <a:avLst/>
          </a:prstGeom>
        </p:spPr>
      </p:pic>
      <p:pic>
        <p:nvPicPr>
          <p:cNvPr id="18" name="Picture 17" descr="A black circle with white dots&#10;&#10;Description automatically generated">
            <a:extLst>
              <a:ext uri="{FF2B5EF4-FFF2-40B4-BE49-F238E27FC236}">
                <a16:creationId xmlns:a16="http://schemas.microsoft.com/office/drawing/2014/main" id="{28283B58-9BA1-B18F-F132-6CFB05F6C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742" y="3410857"/>
            <a:ext cx="1945169" cy="19666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A01AEE-E8CE-60D8-99B2-246D262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28" y="2783114"/>
            <a:ext cx="19304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2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Heiland, Randy</dc:creator>
  <cp:lastModifiedBy>Heiland, Randy</cp:lastModifiedBy>
  <cp:revision>3</cp:revision>
  <dcterms:created xsi:type="dcterms:W3CDTF">2025-06-10T23:28:42Z</dcterms:created>
  <dcterms:modified xsi:type="dcterms:W3CDTF">2025-06-11T00:49:34Z</dcterms:modified>
</cp:coreProperties>
</file>