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9"/>
  </p:notesMasterIdLst>
  <p:handoutMasterIdLst>
    <p:handoutMasterId r:id="rId10"/>
  </p:handoutMasterIdLst>
  <p:sldIdLst>
    <p:sldId id="473" r:id="rId2"/>
    <p:sldId id="498" r:id="rId3"/>
    <p:sldId id="503" r:id="rId4"/>
    <p:sldId id="505" r:id="rId5"/>
    <p:sldId id="506" r:id="rId6"/>
    <p:sldId id="504" r:id="rId7"/>
    <p:sldId id="472" r:id="rId8"/>
  </p:sldIdLst>
  <p:sldSz cx="9144000" cy="6858000" type="screen4x3"/>
  <p:notesSz cx="6669088" cy="9926638"/>
  <p:defaultTextStyle>
    <a:defPPr>
      <a:defRPr lang="en-GB"/>
    </a:defPPr>
    <a:lvl1pPr algn="l" rtl="0" fontAlgn="base">
      <a:spcBef>
        <a:spcPct val="0"/>
      </a:spcBef>
      <a:spcAft>
        <a:spcPct val="0"/>
      </a:spcAft>
      <a:defRPr sz="4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sz="4400" kern="1200">
        <a:solidFill>
          <a:schemeClr val="tx2"/>
        </a:solidFill>
        <a:latin typeface="Arial" pitchFamily="34" charset="0"/>
        <a:ea typeface="ＭＳ Ｐゴシック" pitchFamily="34" charset="-128"/>
        <a:cs typeface="+mn-cs"/>
      </a:defRPr>
    </a:lvl2pPr>
    <a:lvl3pPr marL="914400" algn="l" rtl="0" fontAlgn="base">
      <a:spcBef>
        <a:spcPct val="0"/>
      </a:spcBef>
      <a:spcAft>
        <a:spcPct val="0"/>
      </a:spcAft>
      <a:defRPr sz="4400" kern="1200">
        <a:solidFill>
          <a:schemeClr val="tx2"/>
        </a:solidFill>
        <a:latin typeface="Arial" pitchFamily="34" charset="0"/>
        <a:ea typeface="ＭＳ Ｐゴシック" pitchFamily="34" charset="-128"/>
        <a:cs typeface="+mn-cs"/>
      </a:defRPr>
    </a:lvl3pPr>
    <a:lvl4pPr marL="1371600" algn="l" rtl="0" fontAlgn="base">
      <a:spcBef>
        <a:spcPct val="0"/>
      </a:spcBef>
      <a:spcAft>
        <a:spcPct val="0"/>
      </a:spcAft>
      <a:defRPr sz="4400" kern="1200">
        <a:solidFill>
          <a:schemeClr val="tx2"/>
        </a:solidFill>
        <a:latin typeface="Arial" pitchFamily="34" charset="0"/>
        <a:ea typeface="ＭＳ Ｐゴシック" pitchFamily="34" charset="-128"/>
        <a:cs typeface="+mn-cs"/>
      </a:defRPr>
    </a:lvl4pPr>
    <a:lvl5pPr marL="1828800" algn="l" rtl="0" fontAlgn="base">
      <a:spcBef>
        <a:spcPct val="0"/>
      </a:spcBef>
      <a:spcAft>
        <a:spcPct val="0"/>
      </a:spcAft>
      <a:defRPr sz="4400" kern="1200">
        <a:solidFill>
          <a:schemeClr val="tx2"/>
        </a:solidFill>
        <a:latin typeface="Arial" pitchFamily="34" charset="0"/>
        <a:ea typeface="ＭＳ Ｐゴシック" pitchFamily="34" charset="-128"/>
        <a:cs typeface="+mn-cs"/>
      </a:defRPr>
    </a:lvl5pPr>
    <a:lvl6pPr marL="2286000" algn="l" defTabSz="914400" rtl="0" eaLnBrk="1" latinLnBrk="0" hangingPunct="1">
      <a:defRPr sz="4400" kern="1200">
        <a:solidFill>
          <a:schemeClr val="tx2"/>
        </a:solidFill>
        <a:latin typeface="Arial" pitchFamily="34" charset="0"/>
        <a:ea typeface="ＭＳ Ｐゴシック" pitchFamily="34" charset="-128"/>
        <a:cs typeface="+mn-cs"/>
      </a:defRPr>
    </a:lvl6pPr>
    <a:lvl7pPr marL="2743200" algn="l" defTabSz="914400" rtl="0" eaLnBrk="1" latinLnBrk="0" hangingPunct="1">
      <a:defRPr sz="4400" kern="1200">
        <a:solidFill>
          <a:schemeClr val="tx2"/>
        </a:solidFill>
        <a:latin typeface="Arial" pitchFamily="34" charset="0"/>
        <a:ea typeface="ＭＳ Ｐゴシック" pitchFamily="34" charset="-128"/>
        <a:cs typeface="+mn-cs"/>
      </a:defRPr>
    </a:lvl7pPr>
    <a:lvl8pPr marL="3200400" algn="l" defTabSz="914400" rtl="0" eaLnBrk="1" latinLnBrk="0" hangingPunct="1">
      <a:defRPr sz="4400" kern="1200">
        <a:solidFill>
          <a:schemeClr val="tx2"/>
        </a:solidFill>
        <a:latin typeface="Arial" pitchFamily="34" charset="0"/>
        <a:ea typeface="ＭＳ Ｐゴシック" pitchFamily="34" charset="-128"/>
        <a:cs typeface="+mn-cs"/>
      </a:defRPr>
    </a:lvl8pPr>
    <a:lvl9pPr marL="3657600" algn="l" defTabSz="914400" rtl="0" eaLnBrk="1" latinLnBrk="0" hangingPunct="1">
      <a:defRPr sz="4400" kern="1200">
        <a:solidFill>
          <a:schemeClr val="tx2"/>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9DED"/>
    <a:srgbClr val="7F61D5"/>
    <a:srgbClr val="8F8DCB"/>
    <a:srgbClr val="8F8DE0"/>
    <a:srgbClr val="7A34AE"/>
    <a:srgbClr val="BA4699"/>
    <a:srgbClr val="DB9125"/>
    <a:srgbClr val="A6BFDE"/>
    <a:srgbClr val="98B5D8"/>
    <a:srgbClr val="BCCF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3" autoAdjust="0"/>
    <p:restoredTop sz="86152" autoAdjust="0"/>
  </p:normalViewPr>
  <p:slideViewPr>
    <p:cSldViewPr snapToGrid="0">
      <p:cViewPr varScale="1">
        <p:scale>
          <a:sx n="76" d="100"/>
          <a:sy n="76" d="100"/>
        </p:scale>
        <p:origin x="1598" y="48"/>
      </p:cViewPr>
      <p:guideLst>
        <p:guide orient="horz" pos="2160"/>
        <p:guide pos="2880"/>
      </p:guideLst>
    </p:cSldViewPr>
  </p:slideViewPr>
  <p:outlineViewPr>
    <p:cViewPr>
      <p:scale>
        <a:sx n="33" d="100"/>
        <a:sy n="33" d="100"/>
      </p:scale>
      <p:origin x="0" y="1578"/>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vl1pPr>
          </a:lstStyle>
          <a:p>
            <a:fld id="{B70C958F-FDB8-48EF-B7A9-11BCFD900DC0}" type="datetimeFigureOut">
              <a:rPr lang="en-GB" smtClean="0"/>
              <a:pPr/>
              <a:t>16/03/2017</a:t>
            </a:fld>
            <a:endParaRPr lang="en-GB"/>
          </a:p>
        </p:txBody>
      </p:sp>
      <p:sp>
        <p:nvSpPr>
          <p:cNvPr id="4" name="Footer Placeholder 3"/>
          <p:cNvSpPr>
            <a:spLocks noGrp="1"/>
          </p:cNvSpPr>
          <p:nvPr>
            <p:ph type="ftr" sz="quarter" idx="2"/>
          </p:nvPr>
        </p:nvSpPr>
        <p:spPr>
          <a:xfrm>
            <a:off x="0" y="9428163"/>
            <a:ext cx="2889250" cy="4968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78250" y="9428163"/>
            <a:ext cx="2889250" cy="496887"/>
          </a:xfrm>
          <a:prstGeom prst="rect">
            <a:avLst/>
          </a:prstGeom>
        </p:spPr>
        <p:txBody>
          <a:bodyPr vert="horz" lIns="91440" tIns="45720" rIns="91440" bIns="45720" rtlCol="0" anchor="b"/>
          <a:lstStyle>
            <a:lvl1pPr algn="r">
              <a:defRPr sz="1200"/>
            </a:lvl1pPr>
          </a:lstStyle>
          <a:p>
            <a:fld id="{07A1763E-A1B1-4B36-BD43-791B9EA380E3}"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889938"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200">
                <a:solidFill>
                  <a:schemeClr val="tx1"/>
                </a:solidFill>
                <a:latin typeface="Arial" charset="0"/>
                <a:ea typeface="+mn-ea"/>
                <a:cs typeface="+mn-cs"/>
              </a:defRPr>
            </a:lvl1pPr>
          </a:lstStyle>
          <a:p>
            <a:pPr>
              <a:defRPr/>
            </a:pPr>
            <a:endParaRPr lang="en-GB"/>
          </a:p>
        </p:txBody>
      </p:sp>
      <p:sp>
        <p:nvSpPr>
          <p:cNvPr id="55299" name="Rectangle 3"/>
          <p:cNvSpPr>
            <a:spLocks noGrp="1" noChangeArrowheads="1"/>
          </p:cNvSpPr>
          <p:nvPr>
            <p:ph type="dt" idx="1"/>
          </p:nvPr>
        </p:nvSpPr>
        <p:spPr bwMode="auto">
          <a:xfrm>
            <a:off x="3777607" y="0"/>
            <a:ext cx="2889938"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latin typeface="Arial" charset="0"/>
                <a:ea typeface="+mn-ea"/>
                <a:cs typeface="+mn-cs"/>
              </a:defRPr>
            </a:lvl1pPr>
          </a:lstStyle>
          <a:p>
            <a:pPr>
              <a:defRPr/>
            </a:pPr>
            <a:endParaRPr lang="en-GB"/>
          </a:p>
        </p:txBody>
      </p:sp>
      <p:sp>
        <p:nvSpPr>
          <p:cNvPr id="28676" name="Rectangle 4"/>
          <p:cNvSpPr>
            <a:spLocks noGrp="1" noRot="1" noChangeAspect="1" noChangeArrowheads="1" noTextEdit="1"/>
          </p:cNvSpPr>
          <p:nvPr>
            <p:ph type="sldImg" idx="2"/>
          </p:nvPr>
        </p:nvSpPr>
        <p:spPr bwMode="auto">
          <a:xfrm>
            <a:off x="854075" y="744538"/>
            <a:ext cx="4960938" cy="3722687"/>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666909" y="4715153"/>
            <a:ext cx="533527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55302" name="Rectangle 6"/>
          <p:cNvSpPr>
            <a:spLocks noGrp="1" noChangeArrowheads="1"/>
          </p:cNvSpPr>
          <p:nvPr>
            <p:ph type="ftr" sz="quarter" idx="4"/>
          </p:nvPr>
        </p:nvSpPr>
        <p:spPr bwMode="auto">
          <a:xfrm>
            <a:off x="0" y="9428583"/>
            <a:ext cx="2889938"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200">
                <a:solidFill>
                  <a:schemeClr val="tx1"/>
                </a:solidFill>
                <a:latin typeface="Arial" charset="0"/>
                <a:ea typeface="+mn-ea"/>
                <a:cs typeface="+mn-cs"/>
              </a:defRPr>
            </a:lvl1pPr>
          </a:lstStyle>
          <a:p>
            <a:pPr>
              <a:defRPr/>
            </a:pPr>
            <a:endParaRPr lang="en-GB"/>
          </a:p>
        </p:txBody>
      </p:sp>
      <p:sp>
        <p:nvSpPr>
          <p:cNvPr id="55303" name="Rectangle 7"/>
          <p:cNvSpPr>
            <a:spLocks noGrp="1" noChangeArrowheads="1"/>
          </p:cNvSpPr>
          <p:nvPr>
            <p:ph type="sldNum" sz="quarter" idx="5"/>
          </p:nvPr>
        </p:nvSpPr>
        <p:spPr bwMode="auto">
          <a:xfrm>
            <a:off x="3777607" y="9428583"/>
            <a:ext cx="2889938"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5674529C-4854-4DEE-B18A-D9970223DFFF}" type="slidenum">
              <a:rPr lang="en-GB"/>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02568A6-21B0-4F25-8852-CAB73BEA458B}" type="slidenum">
              <a:rPr lang="en-GB" smtClean="0"/>
              <a:pPr/>
              <a:t>1</a:t>
            </a:fld>
            <a:endParaRPr lang="en-GB"/>
          </a:p>
        </p:txBody>
      </p:sp>
    </p:spTree>
    <p:extLst>
      <p:ext uri="{BB962C8B-B14F-4D97-AF65-F5344CB8AC3E}">
        <p14:creationId xmlns:p14="http://schemas.microsoft.com/office/powerpoint/2010/main" val="2502455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Highlight</a:t>
            </a:r>
            <a:r>
              <a:rPr lang="en-GB" baseline="0" dirty="0" smtClean="0"/>
              <a:t> the document set, which then leads into compliance and WIS 2.0 strategy </a:t>
            </a:r>
            <a:endParaRPr lang="en-GB" dirty="0"/>
          </a:p>
        </p:txBody>
      </p:sp>
      <p:sp>
        <p:nvSpPr>
          <p:cNvPr id="4" name="Slide Number Placeholder 3"/>
          <p:cNvSpPr>
            <a:spLocks noGrp="1"/>
          </p:cNvSpPr>
          <p:nvPr>
            <p:ph type="sldNum" sz="quarter" idx="10"/>
          </p:nvPr>
        </p:nvSpPr>
        <p:spPr/>
        <p:txBody>
          <a:bodyPr/>
          <a:lstStyle/>
          <a:p>
            <a:fld id="{5674529C-4854-4DEE-B18A-D9970223DFFF}"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Highlight</a:t>
            </a:r>
            <a:r>
              <a:rPr lang="en-GB" baseline="0" dirty="0" smtClean="0"/>
              <a:t> the 15 Technical Specifications</a:t>
            </a:r>
            <a:endParaRPr lang="en-GB" dirty="0"/>
          </a:p>
        </p:txBody>
      </p:sp>
      <p:sp>
        <p:nvSpPr>
          <p:cNvPr id="4" name="Slide Number Placeholder 3"/>
          <p:cNvSpPr>
            <a:spLocks noGrp="1"/>
          </p:cNvSpPr>
          <p:nvPr>
            <p:ph type="sldNum" sz="quarter" idx="10"/>
          </p:nvPr>
        </p:nvSpPr>
        <p:spPr/>
        <p:txBody>
          <a:bodyPr/>
          <a:lstStyle/>
          <a:p>
            <a:fld id="{5674529C-4854-4DEE-B18A-D9970223DFFF}" type="slidenum">
              <a:rPr lang="en-GB" smtClean="0"/>
              <a:pPr/>
              <a:t>3</a:t>
            </a:fld>
            <a:endParaRPr lang="en-GB"/>
          </a:p>
        </p:txBody>
      </p:sp>
    </p:spTree>
    <p:extLst>
      <p:ext uri="{BB962C8B-B14F-4D97-AF65-F5344CB8AC3E}">
        <p14:creationId xmlns:p14="http://schemas.microsoft.com/office/powerpoint/2010/main" val="1542481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Vision</a:t>
            </a:r>
          </a:p>
          <a:p>
            <a:endParaRPr lang="en-GB" dirty="0"/>
          </a:p>
        </p:txBody>
      </p:sp>
      <p:sp>
        <p:nvSpPr>
          <p:cNvPr id="4" name="Slide Number Placeholder 3"/>
          <p:cNvSpPr>
            <a:spLocks noGrp="1"/>
          </p:cNvSpPr>
          <p:nvPr>
            <p:ph type="sldNum" sz="quarter" idx="10"/>
          </p:nvPr>
        </p:nvSpPr>
        <p:spPr/>
        <p:txBody>
          <a:bodyPr/>
          <a:lstStyle/>
          <a:p>
            <a:fld id="{5674529C-4854-4DEE-B18A-D9970223DFFF}" type="slidenum">
              <a:rPr lang="en-GB" smtClean="0"/>
              <a:pPr/>
              <a:t>4</a:t>
            </a:fld>
            <a:endParaRPr lang="en-GB"/>
          </a:p>
        </p:txBody>
      </p:sp>
    </p:spTree>
    <p:extLst>
      <p:ext uri="{BB962C8B-B14F-4D97-AF65-F5344CB8AC3E}">
        <p14:creationId xmlns:p14="http://schemas.microsoft.com/office/powerpoint/2010/main" val="1589786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674529C-4854-4DEE-B18A-D9970223DFFF}" type="slidenum">
              <a:rPr lang="en-GB" smtClean="0"/>
              <a:pPr/>
              <a:t>5</a:t>
            </a:fld>
            <a:endParaRPr lang="en-GB"/>
          </a:p>
        </p:txBody>
      </p:sp>
    </p:spTree>
    <p:extLst>
      <p:ext uri="{BB962C8B-B14F-4D97-AF65-F5344CB8AC3E}">
        <p14:creationId xmlns:p14="http://schemas.microsoft.com/office/powerpoint/2010/main" val="80283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a:t>
            </a:r>
            <a:r>
              <a:rPr lang="en-GB" baseline="0" dirty="0" smtClean="0"/>
              <a:t> aim is to ensure </a:t>
            </a:r>
            <a:r>
              <a:rPr lang="en-GB" baseline="0" dirty="0" err="1" smtClean="0"/>
              <a:t>OpenWIS</a:t>
            </a:r>
            <a:r>
              <a:rPr lang="en-GB" baseline="0" dirty="0" smtClean="0"/>
              <a:t> are compliant and are aware of the WIS 2.0 strategy for future developments (</a:t>
            </a:r>
            <a:r>
              <a:rPr lang="en-GB" baseline="0" dirty="0" err="1" smtClean="0"/>
              <a:t>5.x</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5674529C-4854-4DEE-B18A-D9970223DFFF}" type="slidenum">
              <a:rPr lang="en-GB" smtClean="0"/>
              <a:pPr/>
              <a:t>6</a:t>
            </a:fld>
            <a:endParaRPr lang="en-GB"/>
          </a:p>
        </p:txBody>
      </p:sp>
    </p:spTree>
    <p:extLst>
      <p:ext uri="{BB962C8B-B14F-4D97-AF65-F5344CB8AC3E}">
        <p14:creationId xmlns:p14="http://schemas.microsoft.com/office/powerpoint/2010/main" val="1147002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End.</a:t>
            </a:r>
            <a:endParaRPr lang="en-GB" dirty="0"/>
          </a:p>
        </p:txBody>
      </p:sp>
      <p:sp>
        <p:nvSpPr>
          <p:cNvPr id="4" name="Slide Number Placeholder 3"/>
          <p:cNvSpPr>
            <a:spLocks noGrp="1"/>
          </p:cNvSpPr>
          <p:nvPr>
            <p:ph type="sldNum" sz="quarter" idx="10"/>
          </p:nvPr>
        </p:nvSpPr>
        <p:spPr/>
        <p:txBody>
          <a:bodyPr/>
          <a:lstStyle/>
          <a:p>
            <a:fld id="{5674529C-4854-4DEE-B18A-D9970223DFFF}" type="slidenum">
              <a:rPr lang="en-GB" smtClean="0"/>
              <a:pPr/>
              <a:t>7</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option 1">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2123728" y="607694"/>
            <a:ext cx="6912768" cy="905711"/>
          </a:xfrm>
          <a:prstGeom prst="rect">
            <a:avLst/>
          </a:prstGeom>
          <a:ln>
            <a:noFill/>
          </a:ln>
        </p:spPr>
        <p:txBody>
          <a:bodyPr anchor="b" anchorCtr="0"/>
          <a:lstStyle>
            <a:lvl1pPr algn="l">
              <a:defRPr sz="3600" baseline="0">
                <a:ln>
                  <a:noFill/>
                </a:ln>
                <a:solidFill>
                  <a:srgbClr val="FFFFFF"/>
                </a:solidFill>
                <a:latin typeface="Arial"/>
                <a:cs typeface="Arial"/>
              </a:defRPr>
            </a:lvl1pPr>
          </a:lstStyle>
          <a:p>
            <a:r>
              <a:rPr lang="en-US" smtClean="0"/>
              <a:t>Click to edit Master title style</a:t>
            </a:r>
            <a:endParaRPr lang="en-US" dirty="0"/>
          </a:p>
        </p:txBody>
      </p:sp>
      <p:sp>
        <p:nvSpPr>
          <p:cNvPr id="11" name="Rectangle 3"/>
          <p:cNvSpPr>
            <a:spLocks noGrp="1" noChangeArrowheads="1"/>
          </p:cNvSpPr>
          <p:nvPr>
            <p:ph type="subTitle" idx="1"/>
          </p:nvPr>
        </p:nvSpPr>
        <p:spPr>
          <a:xfrm>
            <a:off x="2123728" y="1541182"/>
            <a:ext cx="6912768" cy="504056"/>
          </a:xfrm>
          <a:prstGeom prst="rect">
            <a:avLst/>
          </a:prstGeom>
        </p:spPr>
        <p:txBody>
          <a:bodyPr/>
          <a:lstStyle>
            <a:lvl1pPr marL="0" indent="0" algn="l">
              <a:buFontTx/>
              <a:buNone/>
              <a:defRPr sz="2000">
                <a:solidFill>
                  <a:srgbClr val="FFFFFF"/>
                </a:solidFill>
                <a:latin typeface="Arial"/>
                <a:cs typeface="Arial"/>
              </a:defRPr>
            </a:lvl1pPr>
          </a:lstStyle>
          <a:p>
            <a:r>
              <a:rPr lang="en-US" smtClean="0"/>
              <a:t>Click to edit Master subtitle style</a:t>
            </a:r>
            <a:endParaRPr lang="en-US" dirty="0"/>
          </a:p>
        </p:txBody>
      </p:sp>
      <p:sp>
        <p:nvSpPr>
          <p:cNvPr id="12" name="Text Placeholder 14"/>
          <p:cNvSpPr>
            <a:spLocks noGrp="1"/>
          </p:cNvSpPr>
          <p:nvPr>
            <p:ph type="body" sz="quarter" idx="10"/>
          </p:nvPr>
        </p:nvSpPr>
        <p:spPr>
          <a:xfrm>
            <a:off x="2123877" y="1963014"/>
            <a:ext cx="6840612" cy="360040"/>
          </a:xfrm>
          <a:prstGeom prst="rect">
            <a:avLst/>
          </a:prstGeom>
        </p:spPr>
        <p:txBody>
          <a:bodyPr vert="horz"/>
          <a:lstStyle>
            <a:lvl1pPr marL="0" indent="0" algn="l">
              <a:buNone/>
              <a:defRPr sz="1600">
                <a:solidFill>
                  <a:srgbClr val="FFFFFF"/>
                </a:solidFill>
                <a:latin typeface="Arial"/>
                <a:cs typeface="Arial"/>
              </a:defRPr>
            </a:lvl1pPr>
          </a:lstStyle>
          <a:p>
            <a:pPr lvl="0"/>
            <a:r>
              <a:rPr lang="en-US" smtClean="0"/>
              <a:t>Click to edit Master text styles</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lt_Text &amp; Tab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6" name="Picture 3" descr="MO_RGB_whitebackg.jpg"/>
          <p:cNvPicPr>
            <a:picLocks noChangeAspect="1"/>
          </p:cNvPicPr>
          <p:nvPr userDrawn="1"/>
        </p:nvPicPr>
        <p:blipFill>
          <a:blip r:embed="rId3" cstate="print"/>
          <a:srcRect/>
          <a:stretch>
            <a:fillRect/>
          </a:stretch>
        </p:blipFill>
        <p:spPr bwMode="auto">
          <a:xfrm>
            <a:off x="152400" y="133350"/>
            <a:ext cx="1595438" cy="1460500"/>
          </a:xfrm>
          <a:prstGeom prst="rect">
            <a:avLst/>
          </a:prstGeom>
          <a:noFill/>
          <a:ln w="9525">
            <a:noFill/>
            <a:miter lim="800000"/>
            <a:headEnd/>
            <a:tailEnd/>
          </a:ln>
        </p:spPr>
      </p:pic>
      <p:sp>
        <p:nvSpPr>
          <p:cNvPr id="8" name="Rectangle 2"/>
          <p:cNvSpPr>
            <a:spLocks noGrp="1" noChangeArrowheads="1"/>
          </p:cNvSpPr>
          <p:nvPr>
            <p:ph type="ctrTitle"/>
          </p:nvPr>
        </p:nvSpPr>
        <p:spPr>
          <a:xfrm>
            <a:off x="2123728" y="578750"/>
            <a:ext cx="6984776" cy="934656"/>
          </a:xfrm>
          <a:prstGeom prst="rect">
            <a:avLst/>
          </a:prstGeom>
          <a:ln>
            <a:noFill/>
          </a:ln>
        </p:spPr>
        <p:txBody>
          <a:bodyPr anchor="b" anchorCtr="0"/>
          <a:lstStyle>
            <a:lvl1pPr algn="l">
              <a:defRPr sz="3600" baseline="0">
                <a:ln>
                  <a:noFill/>
                </a:ln>
                <a:solidFill>
                  <a:schemeClr val="bg2"/>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2123728" y="1541182"/>
            <a:ext cx="6984776" cy="504056"/>
          </a:xfrm>
          <a:prstGeom prst="rect">
            <a:avLst/>
          </a:prstGeom>
        </p:spPr>
        <p:txBody>
          <a:bodyPr/>
          <a:lstStyle>
            <a:lvl1pPr marL="0" indent="0" algn="l">
              <a:buFontTx/>
              <a:buNone/>
              <a:defRPr sz="2000">
                <a:solidFill>
                  <a:schemeClr val="bg2"/>
                </a:solidFill>
                <a:latin typeface="Arial"/>
                <a:cs typeface="Arial"/>
              </a:defRPr>
            </a:lvl1pPr>
          </a:lstStyle>
          <a:p>
            <a:r>
              <a:rPr lang="en-US" smtClean="0"/>
              <a:t>Click to edit Master subtitle style</a:t>
            </a:r>
            <a:endParaRPr lang="en-US" dirty="0"/>
          </a:p>
        </p:txBody>
      </p:sp>
      <p:sp>
        <p:nvSpPr>
          <p:cNvPr id="5" name="Text Placeholder 6"/>
          <p:cNvSpPr>
            <a:spLocks noGrp="1"/>
          </p:cNvSpPr>
          <p:nvPr>
            <p:ph type="body" sz="quarter" idx="10"/>
          </p:nvPr>
        </p:nvSpPr>
        <p:spPr>
          <a:xfrm>
            <a:off x="2124075" y="2276474"/>
            <a:ext cx="3312021" cy="4392886"/>
          </a:xfrm>
          <a:prstGeom prst="rect">
            <a:avLst/>
          </a:prstGeom>
        </p:spPr>
        <p:txBody>
          <a:bodyPr vert="horz"/>
          <a:lstStyle>
            <a:lvl1pPr>
              <a:spcAft>
                <a:spcPts val="408"/>
              </a:spcAft>
              <a:defRPr/>
            </a:lvl1pPr>
            <a:lvl2pPr>
              <a:spcAft>
                <a:spcPts val="408"/>
              </a:spcAft>
              <a:defRPr/>
            </a:lvl2pPr>
            <a:lvl3pPr>
              <a:spcAft>
                <a:spcPts val="408"/>
              </a:spcAft>
              <a:defRPr sz="1600"/>
            </a:lvl3pPr>
            <a:lvl4pPr>
              <a:spcAft>
                <a:spcPts val="408"/>
              </a:spcAft>
              <a:defRPr sz="1600"/>
            </a:lvl4pPr>
            <a:lvl5pPr>
              <a:spcAft>
                <a:spcPts val="408"/>
              </a:spcAft>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able Placeholder 2"/>
          <p:cNvSpPr>
            <a:spLocks noGrp="1"/>
          </p:cNvSpPr>
          <p:nvPr>
            <p:ph type="tbl" sz="quarter" idx="11"/>
          </p:nvPr>
        </p:nvSpPr>
        <p:spPr>
          <a:xfrm>
            <a:off x="5923900" y="2636912"/>
            <a:ext cx="2768808" cy="3672012"/>
          </a:xfrm>
          <a:prstGeom prst="rect">
            <a:avLst/>
          </a:prstGeom>
        </p:spPr>
        <p:txBody>
          <a:bodyPr vert="horz"/>
          <a:lstStyle/>
          <a:p>
            <a:pPr lvl="0"/>
            <a:r>
              <a:rPr lang="en-US" noProof="0" smtClean="0"/>
              <a:t>Click icon to add table</a:t>
            </a:r>
            <a:endParaRPr lang="en-US" noProof="0"/>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lt_Text &amp; Pictur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6" name="Picture 3" descr="MO_RGB_whitebackg.jpg"/>
          <p:cNvPicPr>
            <a:picLocks noChangeAspect="1"/>
          </p:cNvPicPr>
          <p:nvPr userDrawn="1"/>
        </p:nvPicPr>
        <p:blipFill>
          <a:blip r:embed="rId3" cstate="print"/>
          <a:srcRect/>
          <a:stretch>
            <a:fillRect/>
          </a:stretch>
        </p:blipFill>
        <p:spPr bwMode="auto">
          <a:xfrm>
            <a:off x="152400" y="133350"/>
            <a:ext cx="1595438" cy="1460500"/>
          </a:xfrm>
          <a:prstGeom prst="rect">
            <a:avLst/>
          </a:prstGeom>
          <a:noFill/>
          <a:ln w="9525">
            <a:noFill/>
            <a:miter lim="800000"/>
            <a:headEnd/>
            <a:tailEnd/>
          </a:ln>
        </p:spPr>
      </p:pic>
      <p:sp>
        <p:nvSpPr>
          <p:cNvPr id="8" name="Rectangle 2"/>
          <p:cNvSpPr>
            <a:spLocks noGrp="1" noChangeArrowheads="1"/>
          </p:cNvSpPr>
          <p:nvPr>
            <p:ph type="ctrTitle"/>
          </p:nvPr>
        </p:nvSpPr>
        <p:spPr>
          <a:xfrm>
            <a:off x="2123728" y="578750"/>
            <a:ext cx="6984776" cy="934656"/>
          </a:xfrm>
          <a:prstGeom prst="rect">
            <a:avLst/>
          </a:prstGeom>
          <a:ln>
            <a:noFill/>
          </a:ln>
        </p:spPr>
        <p:txBody>
          <a:bodyPr anchor="b" anchorCtr="0"/>
          <a:lstStyle>
            <a:lvl1pPr algn="l">
              <a:defRPr sz="3600" baseline="0">
                <a:ln>
                  <a:noFill/>
                </a:ln>
                <a:solidFill>
                  <a:schemeClr val="bg2"/>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2123728" y="1541182"/>
            <a:ext cx="6984776" cy="504056"/>
          </a:xfrm>
          <a:prstGeom prst="rect">
            <a:avLst/>
          </a:prstGeom>
        </p:spPr>
        <p:txBody>
          <a:bodyPr/>
          <a:lstStyle>
            <a:lvl1pPr marL="0" indent="0" algn="l">
              <a:buFontTx/>
              <a:buNone/>
              <a:defRPr sz="2000">
                <a:solidFill>
                  <a:schemeClr val="bg2"/>
                </a:solidFill>
                <a:latin typeface="Arial"/>
                <a:cs typeface="Arial"/>
              </a:defRPr>
            </a:lvl1pPr>
          </a:lstStyle>
          <a:p>
            <a:r>
              <a:rPr lang="en-US" smtClean="0"/>
              <a:t>Click to edit Master subtitle style</a:t>
            </a:r>
            <a:endParaRPr lang="en-US" dirty="0"/>
          </a:p>
        </p:txBody>
      </p:sp>
      <p:sp>
        <p:nvSpPr>
          <p:cNvPr id="5" name="Text Placeholder 6"/>
          <p:cNvSpPr>
            <a:spLocks noGrp="1"/>
          </p:cNvSpPr>
          <p:nvPr>
            <p:ph type="body" sz="quarter" idx="10"/>
          </p:nvPr>
        </p:nvSpPr>
        <p:spPr>
          <a:xfrm>
            <a:off x="2124075" y="2276474"/>
            <a:ext cx="3312021" cy="4392886"/>
          </a:xfrm>
          <a:prstGeom prst="rect">
            <a:avLst/>
          </a:prstGeom>
        </p:spPr>
        <p:txBody>
          <a:bodyPr vert="horz"/>
          <a:lstStyle>
            <a:lvl1pPr>
              <a:spcAft>
                <a:spcPts val="408"/>
              </a:spcAft>
              <a:defRPr/>
            </a:lvl1pPr>
            <a:lvl2pPr>
              <a:spcAft>
                <a:spcPts val="408"/>
              </a:spcAft>
              <a:defRPr/>
            </a:lvl2pPr>
            <a:lvl3pPr>
              <a:spcAft>
                <a:spcPts val="408"/>
              </a:spcAft>
              <a:defRPr sz="1600"/>
            </a:lvl3pPr>
            <a:lvl4pPr>
              <a:spcAft>
                <a:spcPts val="408"/>
              </a:spcAft>
              <a:defRPr sz="1600"/>
            </a:lvl4pPr>
            <a:lvl5pPr>
              <a:spcAft>
                <a:spcPts val="408"/>
              </a:spcAft>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3"/>
          <p:cNvSpPr>
            <a:spLocks noGrp="1"/>
          </p:cNvSpPr>
          <p:nvPr>
            <p:ph type="pic" sz="quarter" idx="12"/>
          </p:nvPr>
        </p:nvSpPr>
        <p:spPr>
          <a:xfrm>
            <a:off x="5923358" y="2636913"/>
            <a:ext cx="2769398" cy="3671738"/>
          </a:xfrm>
          <a:prstGeom prst="rect">
            <a:avLst/>
          </a:prstGeom>
        </p:spPr>
        <p:txBody>
          <a:bodyPr vert="horz"/>
          <a:lstStyle/>
          <a:p>
            <a:pPr lvl="0"/>
            <a:r>
              <a:rPr lang="en-US" noProof="0" smtClean="0"/>
              <a:t>Click icon to add picture</a:t>
            </a:r>
            <a:endParaRPr lang="en-US" noProof="0"/>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lternative conte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p:nvPr>
        </p:nvSpPr>
        <p:spPr>
          <a:xfrm>
            <a:off x="2123728" y="578750"/>
            <a:ext cx="6984776" cy="934656"/>
          </a:xfrm>
          <a:prstGeom prst="rect">
            <a:avLst/>
          </a:prstGeom>
          <a:ln>
            <a:noFill/>
          </a:ln>
        </p:spPr>
        <p:txBody>
          <a:bodyPr anchor="b" anchorCtr="0"/>
          <a:lstStyle>
            <a:lvl1pPr algn="l">
              <a:defRPr sz="3600" baseline="0">
                <a:ln>
                  <a:noFill/>
                </a:ln>
                <a:solidFill>
                  <a:schemeClr val="tx1"/>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2123728" y="1541182"/>
            <a:ext cx="6984776" cy="504056"/>
          </a:xfrm>
          <a:prstGeom prst="rect">
            <a:avLst/>
          </a:prstGeom>
        </p:spPr>
        <p:txBody>
          <a:bodyPr/>
          <a:lstStyle>
            <a:lvl1pPr marL="0" indent="0" algn="l">
              <a:buFontTx/>
              <a:buNone/>
              <a:defRPr sz="2000">
                <a:solidFill>
                  <a:schemeClr val="tx1"/>
                </a:solidFill>
                <a:latin typeface="Arial"/>
                <a:cs typeface="Arial"/>
              </a:defRPr>
            </a:lvl1pPr>
          </a:lstStyle>
          <a:p>
            <a:r>
              <a:rPr lang="en-US" smtClean="0"/>
              <a:t>Click to edit Master subtitle style</a:t>
            </a:r>
            <a:endParaRPr lang="en-US" dirty="0"/>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option 1">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251520" y="4005064"/>
            <a:ext cx="6984776" cy="934656"/>
          </a:xfrm>
          <a:prstGeom prst="rect">
            <a:avLst/>
          </a:prstGeom>
          <a:ln>
            <a:noFill/>
          </a:ln>
        </p:spPr>
        <p:txBody>
          <a:bodyPr anchor="b" anchorCtr="0"/>
          <a:lstStyle>
            <a:lvl1pPr algn="l">
              <a:defRPr sz="3600" baseline="0">
                <a:ln>
                  <a:noFill/>
                </a:ln>
                <a:solidFill>
                  <a:schemeClr val="tx1"/>
                </a:solidFill>
                <a:latin typeface="Arial"/>
                <a:cs typeface="Arial"/>
              </a:defRPr>
            </a:lvl1pPr>
          </a:lstStyle>
          <a:p>
            <a:r>
              <a:rPr lang="en-US" smtClean="0"/>
              <a:t>Click to edit Master title style</a:t>
            </a:r>
            <a:endParaRPr lang="en-US" dirty="0"/>
          </a:p>
        </p:txBody>
      </p:sp>
      <p:sp>
        <p:nvSpPr>
          <p:cNvPr id="6" name="Rectangle 3"/>
          <p:cNvSpPr>
            <a:spLocks noGrp="1" noChangeArrowheads="1"/>
          </p:cNvSpPr>
          <p:nvPr>
            <p:ph type="subTitle" idx="1"/>
          </p:nvPr>
        </p:nvSpPr>
        <p:spPr>
          <a:xfrm>
            <a:off x="251520" y="4967496"/>
            <a:ext cx="6984776" cy="504056"/>
          </a:xfrm>
          <a:prstGeom prst="rect">
            <a:avLst/>
          </a:prstGeom>
        </p:spPr>
        <p:txBody>
          <a:bodyPr/>
          <a:lstStyle>
            <a:lvl1pPr marL="0" indent="0" algn="l">
              <a:buFontTx/>
              <a:buNone/>
              <a:defRPr sz="2000">
                <a:solidFill>
                  <a:schemeClr val="tx1"/>
                </a:solidFill>
                <a:latin typeface="Arial"/>
                <a:cs typeface="Arial"/>
              </a:defRPr>
            </a:lvl1pPr>
          </a:lstStyle>
          <a:p>
            <a:r>
              <a:rPr lang="en-US" smtClean="0"/>
              <a:t>Click to edit Master subtitle style</a:t>
            </a:r>
            <a:endParaRPr lang="en-US" dirty="0"/>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option 2">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251520" y="1916832"/>
            <a:ext cx="4968552" cy="1152128"/>
          </a:xfrm>
          <a:prstGeom prst="rect">
            <a:avLst/>
          </a:prstGeom>
          <a:ln>
            <a:noFill/>
          </a:ln>
        </p:spPr>
        <p:txBody>
          <a:bodyPr anchor="b" anchorCtr="0"/>
          <a:lstStyle>
            <a:lvl1pPr algn="l">
              <a:defRPr sz="3600" baseline="0">
                <a:ln>
                  <a:noFill/>
                </a:ln>
                <a:solidFill>
                  <a:schemeClr val="tx1"/>
                </a:solidFill>
                <a:latin typeface="Arial"/>
                <a:cs typeface="Arial"/>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option 3">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251520" y="1878347"/>
            <a:ext cx="4968552" cy="1656184"/>
          </a:xfrm>
          <a:prstGeom prst="rect">
            <a:avLst/>
          </a:prstGeom>
          <a:ln>
            <a:noFill/>
          </a:ln>
        </p:spPr>
        <p:txBody>
          <a:bodyPr anchor="b" anchorCtr="0"/>
          <a:lstStyle>
            <a:lvl1pPr algn="l">
              <a:defRPr sz="3600" baseline="0">
                <a:ln>
                  <a:noFill/>
                </a:ln>
                <a:solidFill>
                  <a:schemeClr val="tx1"/>
                </a:solidFill>
                <a:latin typeface="Arial"/>
                <a:cs typeface="Arial"/>
              </a:defRPr>
            </a:lvl1pPr>
          </a:lstStyle>
          <a:p>
            <a:r>
              <a:rPr lang="en-US" smtClean="0"/>
              <a:t>Click to edit Master title style</a:t>
            </a:r>
            <a:endParaRPr lang="en-US"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option 2">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p:nvPr>
        </p:nvSpPr>
        <p:spPr>
          <a:xfrm>
            <a:off x="2123728" y="578750"/>
            <a:ext cx="6912768" cy="934656"/>
          </a:xfrm>
          <a:prstGeom prst="rect">
            <a:avLst/>
          </a:prstGeom>
          <a:ln>
            <a:noFill/>
          </a:ln>
        </p:spPr>
        <p:txBody>
          <a:bodyPr anchor="b" anchorCtr="0"/>
          <a:lstStyle>
            <a:lvl1pPr algn="l">
              <a:defRPr sz="3600" baseline="0">
                <a:ln>
                  <a:noFill/>
                </a:ln>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2123728" y="1541182"/>
            <a:ext cx="6912768" cy="504056"/>
          </a:xfrm>
          <a:prstGeom prst="rect">
            <a:avLst/>
          </a:prstGeom>
        </p:spPr>
        <p:txBody>
          <a:bodyPr/>
          <a:lstStyle>
            <a:lvl1pPr marL="0" indent="0" algn="l">
              <a:buFontTx/>
              <a:buNone/>
              <a:defRPr sz="2000">
                <a:solidFill>
                  <a:srgbClr val="FFFFFF"/>
                </a:solidFill>
                <a:latin typeface="Arial"/>
                <a:cs typeface="Arial"/>
              </a:defRPr>
            </a:lvl1pPr>
          </a:lstStyle>
          <a:p>
            <a:r>
              <a:rPr lang="en-US" smtClean="0"/>
              <a:t>Click to edit Master subtitle style</a:t>
            </a:r>
            <a:endParaRPr lang="en-US" dirty="0"/>
          </a:p>
        </p:txBody>
      </p:sp>
      <p:sp>
        <p:nvSpPr>
          <p:cNvPr id="10" name="Text Placeholder 14"/>
          <p:cNvSpPr>
            <a:spLocks noGrp="1"/>
          </p:cNvSpPr>
          <p:nvPr>
            <p:ph type="body" sz="quarter" idx="10"/>
          </p:nvPr>
        </p:nvSpPr>
        <p:spPr>
          <a:xfrm>
            <a:off x="2123876" y="1963014"/>
            <a:ext cx="6912629" cy="360040"/>
          </a:xfrm>
          <a:prstGeom prst="rect">
            <a:avLst/>
          </a:prstGeom>
        </p:spPr>
        <p:txBody>
          <a:bodyPr vert="horz"/>
          <a:lstStyle>
            <a:lvl1pPr marL="0" indent="0" algn="l">
              <a:buNone/>
              <a:defRPr sz="1600">
                <a:solidFill>
                  <a:srgbClr val="FFFFFF"/>
                </a:solidFill>
                <a:latin typeface="Arial"/>
                <a:cs typeface="Arial"/>
              </a:defRPr>
            </a:lvl1pPr>
          </a:lstStyle>
          <a:p>
            <a:pPr lvl="0"/>
            <a:r>
              <a:rPr lang="en-US" smtClean="0"/>
              <a:t>Click to edit Master text styles</a:t>
            </a: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option 3">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p:nvPr>
        </p:nvSpPr>
        <p:spPr>
          <a:xfrm>
            <a:off x="2123728" y="578750"/>
            <a:ext cx="6840760" cy="934656"/>
          </a:xfrm>
          <a:prstGeom prst="rect">
            <a:avLst/>
          </a:prstGeom>
          <a:ln>
            <a:noFill/>
          </a:ln>
        </p:spPr>
        <p:txBody>
          <a:bodyPr anchor="b" anchorCtr="0"/>
          <a:lstStyle>
            <a:lvl1pPr algn="l">
              <a:defRPr sz="3600" baseline="0">
                <a:ln>
                  <a:noFill/>
                </a:ln>
                <a:solidFill>
                  <a:srgbClr val="FFFFFF"/>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2123728" y="1541182"/>
            <a:ext cx="6840760" cy="504056"/>
          </a:xfrm>
          <a:prstGeom prst="rect">
            <a:avLst/>
          </a:prstGeom>
        </p:spPr>
        <p:txBody>
          <a:bodyPr/>
          <a:lstStyle>
            <a:lvl1pPr marL="0" indent="0" algn="l">
              <a:buFontTx/>
              <a:buNone/>
              <a:defRPr sz="2000">
                <a:solidFill>
                  <a:srgbClr val="FFFFFF"/>
                </a:solidFill>
                <a:latin typeface="Arial"/>
                <a:cs typeface="Arial"/>
              </a:defRPr>
            </a:lvl1pPr>
          </a:lstStyle>
          <a:p>
            <a:r>
              <a:rPr lang="en-US" smtClean="0"/>
              <a:t>Click to edit Master subtitle style</a:t>
            </a:r>
            <a:endParaRPr lang="en-US" dirty="0"/>
          </a:p>
        </p:txBody>
      </p:sp>
      <p:sp>
        <p:nvSpPr>
          <p:cNvPr id="10" name="Text Placeholder 14"/>
          <p:cNvSpPr>
            <a:spLocks noGrp="1"/>
          </p:cNvSpPr>
          <p:nvPr>
            <p:ph type="body" sz="quarter" idx="10"/>
          </p:nvPr>
        </p:nvSpPr>
        <p:spPr>
          <a:xfrm>
            <a:off x="2123877" y="1963014"/>
            <a:ext cx="6840612" cy="360040"/>
          </a:xfrm>
          <a:prstGeom prst="rect">
            <a:avLst/>
          </a:prstGeom>
        </p:spPr>
        <p:txBody>
          <a:bodyPr vert="horz"/>
          <a:lstStyle>
            <a:lvl1pPr marL="0" indent="0" algn="l">
              <a:buNone/>
              <a:defRPr sz="1600">
                <a:solidFill>
                  <a:srgbClr val="FFFFFF"/>
                </a:solidFill>
                <a:latin typeface="Arial"/>
                <a:cs typeface="Arial"/>
              </a:defRPr>
            </a:lvl1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8" name="Rectangle 2"/>
          <p:cNvSpPr>
            <a:spLocks noGrp="1" noChangeArrowheads="1"/>
          </p:cNvSpPr>
          <p:nvPr>
            <p:ph type="ctrTitle"/>
          </p:nvPr>
        </p:nvSpPr>
        <p:spPr>
          <a:xfrm>
            <a:off x="2123728" y="578750"/>
            <a:ext cx="6984776" cy="934656"/>
          </a:xfrm>
          <a:prstGeom prst="rect">
            <a:avLst/>
          </a:prstGeom>
          <a:ln>
            <a:noFill/>
          </a:ln>
        </p:spPr>
        <p:txBody>
          <a:bodyPr anchor="b" anchorCtr="0"/>
          <a:lstStyle>
            <a:lvl1pPr algn="l">
              <a:defRPr sz="3600" baseline="0">
                <a:ln>
                  <a:noFill/>
                </a:ln>
                <a:solidFill>
                  <a:schemeClr val="bg2"/>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2123728" y="1541182"/>
            <a:ext cx="6984776" cy="504056"/>
          </a:xfrm>
          <a:prstGeom prst="rect">
            <a:avLst/>
          </a:prstGeom>
        </p:spPr>
        <p:txBody>
          <a:bodyPr/>
          <a:lstStyle>
            <a:lvl1pPr marL="0" indent="0" algn="l">
              <a:buFontTx/>
              <a:buNone/>
              <a:defRPr sz="2000">
                <a:solidFill>
                  <a:schemeClr val="bg2"/>
                </a:solidFill>
                <a:latin typeface="Arial"/>
                <a:cs typeface="Arial"/>
              </a:defRPr>
            </a:lvl1pPr>
          </a:lstStyle>
          <a:p>
            <a:r>
              <a:rPr lang="en-US" smtClean="0"/>
              <a:t>Click to edit Master subtitle style</a:t>
            </a:r>
            <a:endParaRPr lang="en-US" dirty="0"/>
          </a:p>
        </p:txBody>
      </p:sp>
      <p:sp>
        <p:nvSpPr>
          <p:cNvPr id="7" name="Text Placeholder 6"/>
          <p:cNvSpPr>
            <a:spLocks noGrp="1"/>
          </p:cNvSpPr>
          <p:nvPr>
            <p:ph type="body" sz="quarter" idx="10"/>
          </p:nvPr>
        </p:nvSpPr>
        <p:spPr>
          <a:xfrm>
            <a:off x="2124075" y="2276474"/>
            <a:ext cx="6840413" cy="4392886"/>
          </a:xfrm>
          <a:prstGeom prst="rect">
            <a:avLst/>
          </a:prstGeom>
        </p:spPr>
        <p:txBody>
          <a:bodyPr vert="horz"/>
          <a:lstStyle>
            <a:lvl1pPr>
              <a:spcAft>
                <a:spcPts val="408"/>
              </a:spcAft>
              <a:defRPr/>
            </a:lvl1pPr>
            <a:lvl2pPr>
              <a:spcAft>
                <a:spcPts val="408"/>
              </a:spcAft>
              <a:defRPr/>
            </a:lvl2pPr>
            <a:lvl3pPr>
              <a:spcAft>
                <a:spcPts val="408"/>
              </a:spcAft>
              <a:defRPr sz="1600"/>
            </a:lvl3pPr>
            <a:lvl4pPr>
              <a:spcAft>
                <a:spcPts val="408"/>
              </a:spcAft>
              <a:defRPr sz="1600"/>
            </a:lvl4pPr>
            <a:lvl5pPr>
              <a:spcAft>
                <a:spcPts val="408"/>
              </a:spcAft>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8" name="Rectangle 2"/>
          <p:cNvSpPr>
            <a:spLocks noGrp="1" noChangeArrowheads="1"/>
          </p:cNvSpPr>
          <p:nvPr>
            <p:ph type="ctrTitle"/>
          </p:nvPr>
        </p:nvSpPr>
        <p:spPr>
          <a:xfrm>
            <a:off x="2123728" y="578750"/>
            <a:ext cx="6984776" cy="934656"/>
          </a:xfrm>
          <a:prstGeom prst="rect">
            <a:avLst/>
          </a:prstGeom>
          <a:ln>
            <a:noFill/>
          </a:ln>
        </p:spPr>
        <p:txBody>
          <a:bodyPr anchor="b" anchorCtr="0"/>
          <a:lstStyle>
            <a:lvl1pPr algn="l">
              <a:defRPr sz="3600" baseline="0">
                <a:ln>
                  <a:noFill/>
                </a:ln>
                <a:solidFill>
                  <a:schemeClr val="bg2"/>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2123728" y="1541182"/>
            <a:ext cx="6984776" cy="504056"/>
          </a:xfrm>
          <a:prstGeom prst="rect">
            <a:avLst/>
          </a:prstGeom>
        </p:spPr>
        <p:txBody>
          <a:bodyPr/>
          <a:lstStyle>
            <a:lvl1pPr marL="0" indent="0" algn="l">
              <a:buFontTx/>
              <a:buNone/>
              <a:defRPr sz="2000">
                <a:solidFill>
                  <a:schemeClr val="bg2"/>
                </a:solidFill>
                <a:latin typeface="Arial"/>
                <a:cs typeface="Arial"/>
              </a:defRPr>
            </a:lvl1pPr>
          </a:lstStyle>
          <a:p>
            <a:r>
              <a:rPr lang="en-US" smtClean="0"/>
              <a:t>Click to edit Master subtitle style</a:t>
            </a:r>
            <a:endParaRPr lang="en-US" dirty="0"/>
          </a:p>
        </p:txBody>
      </p:sp>
      <p:sp>
        <p:nvSpPr>
          <p:cNvPr id="7" name="Text Placeholder 6"/>
          <p:cNvSpPr>
            <a:spLocks noGrp="1"/>
          </p:cNvSpPr>
          <p:nvPr>
            <p:ph type="body" sz="quarter" idx="10"/>
          </p:nvPr>
        </p:nvSpPr>
        <p:spPr>
          <a:xfrm>
            <a:off x="2124075" y="2276474"/>
            <a:ext cx="3312021" cy="4392886"/>
          </a:xfrm>
          <a:prstGeom prst="rect">
            <a:avLst/>
          </a:prstGeom>
        </p:spPr>
        <p:txBody>
          <a:bodyPr vert="horz"/>
          <a:lstStyle>
            <a:lvl1pPr>
              <a:spcAft>
                <a:spcPts val="408"/>
              </a:spcAft>
              <a:defRPr/>
            </a:lvl1pPr>
            <a:lvl2pPr>
              <a:spcAft>
                <a:spcPts val="408"/>
              </a:spcAft>
              <a:defRPr/>
            </a:lvl2pPr>
            <a:lvl3pPr>
              <a:spcAft>
                <a:spcPts val="408"/>
              </a:spcAft>
              <a:defRPr sz="1600"/>
            </a:lvl3pPr>
            <a:lvl4pPr>
              <a:spcAft>
                <a:spcPts val="408"/>
              </a:spcAft>
              <a:defRPr sz="1600"/>
            </a:lvl4pPr>
            <a:lvl5pPr>
              <a:spcAft>
                <a:spcPts val="408"/>
              </a:spcAft>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6"/>
          <p:cNvSpPr>
            <a:spLocks noGrp="1"/>
          </p:cNvSpPr>
          <p:nvPr>
            <p:ph type="body" sz="quarter" idx="11"/>
          </p:nvPr>
        </p:nvSpPr>
        <p:spPr>
          <a:xfrm>
            <a:off x="5652120" y="2276474"/>
            <a:ext cx="3312021" cy="4392886"/>
          </a:xfrm>
          <a:prstGeom prst="rect">
            <a:avLst/>
          </a:prstGeom>
        </p:spPr>
        <p:txBody>
          <a:bodyPr vert="horz"/>
          <a:lstStyle>
            <a:lvl1pPr>
              <a:spcAft>
                <a:spcPts val="408"/>
              </a:spcAft>
              <a:defRPr/>
            </a:lvl1pPr>
            <a:lvl2pPr>
              <a:spcAft>
                <a:spcPts val="408"/>
              </a:spcAft>
              <a:defRPr/>
            </a:lvl2pPr>
            <a:lvl3pPr>
              <a:spcAft>
                <a:spcPts val="408"/>
              </a:spcAft>
              <a:defRPr sz="1600"/>
            </a:lvl3pPr>
            <a:lvl4pPr>
              <a:spcAft>
                <a:spcPts val="408"/>
              </a:spcAft>
              <a:defRPr sz="1600"/>
            </a:lvl4pPr>
            <a:lvl5pPr>
              <a:spcAft>
                <a:spcPts val="408"/>
              </a:spcAft>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mp; Table">
    <p:spTree>
      <p:nvGrpSpPr>
        <p:cNvPr id="1" name=""/>
        <p:cNvGrpSpPr/>
        <p:nvPr/>
      </p:nvGrpSpPr>
      <p:grpSpPr>
        <a:xfrm>
          <a:off x="0" y="0"/>
          <a:ext cx="0" cy="0"/>
          <a:chOff x="0" y="0"/>
          <a:chExt cx="0" cy="0"/>
        </a:xfrm>
      </p:grpSpPr>
      <p:sp>
        <p:nvSpPr>
          <p:cNvPr id="8" name="Rectangle 2"/>
          <p:cNvSpPr>
            <a:spLocks noGrp="1" noChangeArrowheads="1"/>
          </p:cNvSpPr>
          <p:nvPr>
            <p:ph type="ctrTitle"/>
          </p:nvPr>
        </p:nvSpPr>
        <p:spPr>
          <a:xfrm>
            <a:off x="2123728" y="578750"/>
            <a:ext cx="6984776" cy="934656"/>
          </a:xfrm>
          <a:prstGeom prst="rect">
            <a:avLst/>
          </a:prstGeom>
          <a:ln>
            <a:noFill/>
          </a:ln>
        </p:spPr>
        <p:txBody>
          <a:bodyPr anchor="b" anchorCtr="0"/>
          <a:lstStyle>
            <a:lvl1pPr algn="l">
              <a:defRPr sz="3600" baseline="0">
                <a:ln>
                  <a:noFill/>
                </a:ln>
                <a:solidFill>
                  <a:schemeClr val="bg2"/>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2123728" y="1541182"/>
            <a:ext cx="6984776" cy="504056"/>
          </a:xfrm>
          <a:prstGeom prst="rect">
            <a:avLst/>
          </a:prstGeom>
        </p:spPr>
        <p:txBody>
          <a:bodyPr/>
          <a:lstStyle>
            <a:lvl1pPr marL="0" indent="0" algn="l">
              <a:buFontTx/>
              <a:buNone/>
              <a:defRPr sz="2000">
                <a:solidFill>
                  <a:schemeClr val="bg2"/>
                </a:solidFill>
                <a:latin typeface="Arial"/>
                <a:cs typeface="Arial"/>
              </a:defRPr>
            </a:lvl1pPr>
          </a:lstStyle>
          <a:p>
            <a:r>
              <a:rPr lang="en-US" smtClean="0"/>
              <a:t>Click to edit Master subtitle style</a:t>
            </a:r>
            <a:endParaRPr lang="en-US" dirty="0"/>
          </a:p>
        </p:txBody>
      </p:sp>
      <p:sp>
        <p:nvSpPr>
          <p:cNvPr id="7" name="Text Placeholder 6"/>
          <p:cNvSpPr>
            <a:spLocks noGrp="1"/>
          </p:cNvSpPr>
          <p:nvPr>
            <p:ph type="body" sz="quarter" idx="10"/>
          </p:nvPr>
        </p:nvSpPr>
        <p:spPr>
          <a:xfrm>
            <a:off x="2124075" y="2276474"/>
            <a:ext cx="3312021" cy="4392886"/>
          </a:xfrm>
          <a:prstGeom prst="rect">
            <a:avLst/>
          </a:prstGeom>
        </p:spPr>
        <p:txBody>
          <a:bodyPr vert="horz"/>
          <a:lstStyle>
            <a:lvl1pPr>
              <a:spcAft>
                <a:spcPts val="408"/>
              </a:spcAft>
              <a:defRPr/>
            </a:lvl1pPr>
            <a:lvl2pPr>
              <a:spcAft>
                <a:spcPts val="408"/>
              </a:spcAft>
              <a:defRPr/>
            </a:lvl2pPr>
            <a:lvl3pPr>
              <a:spcAft>
                <a:spcPts val="408"/>
              </a:spcAft>
              <a:defRPr sz="1600"/>
            </a:lvl3pPr>
            <a:lvl4pPr>
              <a:spcAft>
                <a:spcPts val="408"/>
              </a:spcAft>
              <a:defRPr sz="1600"/>
            </a:lvl4pPr>
            <a:lvl5pPr>
              <a:spcAft>
                <a:spcPts val="408"/>
              </a:spcAft>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able Placeholder 2"/>
          <p:cNvSpPr>
            <a:spLocks noGrp="1"/>
          </p:cNvSpPr>
          <p:nvPr>
            <p:ph type="tbl" sz="quarter" idx="11"/>
          </p:nvPr>
        </p:nvSpPr>
        <p:spPr>
          <a:xfrm>
            <a:off x="5923900" y="2636912"/>
            <a:ext cx="2768808" cy="3672012"/>
          </a:xfrm>
          <a:prstGeom prst="rect">
            <a:avLst/>
          </a:prstGeom>
        </p:spPr>
        <p:txBody>
          <a:bodyPr vert="horz"/>
          <a:lstStyle/>
          <a:p>
            <a:pPr lvl="0"/>
            <a:r>
              <a:rPr lang="en-US" noProof="0" smtClean="0"/>
              <a:t>Click icon to add table</a:t>
            </a:r>
            <a:endParaRPr lang="en-US" noProof="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8" name="Rectangle 2"/>
          <p:cNvSpPr>
            <a:spLocks noGrp="1" noChangeArrowheads="1"/>
          </p:cNvSpPr>
          <p:nvPr>
            <p:ph type="ctrTitle"/>
          </p:nvPr>
        </p:nvSpPr>
        <p:spPr>
          <a:xfrm>
            <a:off x="2123728" y="578750"/>
            <a:ext cx="6984776" cy="934656"/>
          </a:xfrm>
          <a:prstGeom prst="rect">
            <a:avLst/>
          </a:prstGeom>
          <a:ln>
            <a:noFill/>
          </a:ln>
        </p:spPr>
        <p:txBody>
          <a:bodyPr anchor="b" anchorCtr="0"/>
          <a:lstStyle>
            <a:lvl1pPr algn="l">
              <a:defRPr sz="3600" baseline="0">
                <a:ln>
                  <a:noFill/>
                </a:ln>
                <a:solidFill>
                  <a:schemeClr val="bg2"/>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2123728" y="1541182"/>
            <a:ext cx="6984776" cy="504056"/>
          </a:xfrm>
          <a:prstGeom prst="rect">
            <a:avLst/>
          </a:prstGeom>
        </p:spPr>
        <p:txBody>
          <a:bodyPr/>
          <a:lstStyle>
            <a:lvl1pPr marL="0" indent="0" algn="l">
              <a:buFontTx/>
              <a:buNone/>
              <a:defRPr sz="2000">
                <a:solidFill>
                  <a:schemeClr val="bg2"/>
                </a:solidFill>
                <a:latin typeface="Arial"/>
                <a:cs typeface="Arial"/>
              </a:defRPr>
            </a:lvl1pPr>
          </a:lstStyle>
          <a:p>
            <a:r>
              <a:rPr lang="en-US" smtClean="0"/>
              <a:t>Click to edit Master subtitle style</a:t>
            </a:r>
            <a:endParaRPr lang="en-US" dirty="0"/>
          </a:p>
        </p:txBody>
      </p:sp>
      <p:sp>
        <p:nvSpPr>
          <p:cNvPr id="7" name="Text Placeholder 6"/>
          <p:cNvSpPr>
            <a:spLocks noGrp="1"/>
          </p:cNvSpPr>
          <p:nvPr>
            <p:ph type="body" sz="quarter" idx="10"/>
          </p:nvPr>
        </p:nvSpPr>
        <p:spPr>
          <a:xfrm>
            <a:off x="2124075" y="2276474"/>
            <a:ext cx="3312021" cy="4392886"/>
          </a:xfrm>
          <a:prstGeom prst="rect">
            <a:avLst/>
          </a:prstGeom>
        </p:spPr>
        <p:txBody>
          <a:bodyPr vert="horz"/>
          <a:lstStyle>
            <a:lvl1pPr>
              <a:spcAft>
                <a:spcPts val="408"/>
              </a:spcAft>
              <a:defRPr/>
            </a:lvl1pPr>
            <a:lvl2pPr>
              <a:spcAft>
                <a:spcPts val="408"/>
              </a:spcAft>
              <a:defRPr/>
            </a:lvl2pPr>
            <a:lvl3pPr>
              <a:spcAft>
                <a:spcPts val="408"/>
              </a:spcAft>
              <a:defRPr sz="1600"/>
            </a:lvl3pPr>
            <a:lvl4pPr>
              <a:spcAft>
                <a:spcPts val="408"/>
              </a:spcAft>
              <a:defRPr sz="1600"/>
            </a:lvl4pPr>
            <a:lvl5pPr>
              <a:spcAft>
                <a:spcPts val="408"/>
              </a:spcAft>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3"/>
          <p:cNvSpPr>
            <a:spLocks noGrp="1"/>
          </p:cNvSpPr>
          <p:nvPr>
            <p:ph type="pic" sz="quarter" idx="12"/>
          </p:nvPr>
        </p:nvSpPr>
        <p:spPr>
          <a:xfrm>
            <a:off x="5923358" y="2636913"/>
            <a:ext cx="2769398" cy="3671738"/>
          </a:xfrm>
          <a:prstGeom prst="rect">
            <a:avLst/>
          </a:prstGeom>
        </p:spPr>
        <p:txBody>
          <a:bodyPr vert="horz"/>
          <a:lstStyle/>
          <a:p>
            <a:pPr lvl="0"/>
            <a:r>
              <a:rPr lang="en-US" noProof="0" smtClean="0"/>
              <a:t>Click icon to add picture</a:t>
            </a:r>
            <a:endParaRPr lang="en-US" noProof="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t_One Column Tex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6" name="Picture 3" descr="MO_RGB_whitebackg.jpg"/>
          <p:cNvPicPr>
            <a:picLocks noChangeAspect="1"/>
          </p:cNvPicPr>
          <p:nvPr userDrawn="1"/>
        </p:nvPicPr>
        <p:blipFill>
          <a:blip r:embed="rId3" cstate="print"/>
          <a:srcRect/>
          <a:stretch>
            <a:fillRect/>
          </a:stretch>
        </p:blipFill>
        <p:spPr bwMode="auto">
          <a:xfrm>
            <a:off x="152400" y="133350"/>
            <a:ext cx="1595438" cy="1460500"/>
          </a:xfrm>
          <a:prstGeom prst="rect">
            <a:avLst/>
          </a:prstGeom>
          <a:noFill/>
          <a:ln w="9525">
            <a:noFill/>
            <a:miter lim="800000"/>
            <a:headEnd/>
            <a:tailEnd/>
          </a:ln>
        </p:spPr>
      </p:pic>
      <p:sp>
        <p:nvSpPr>
          <p:cNvPr id="8" name="Rectangle 2"/>
          <p:cNvSpPr>
            <a:spLocks noGrp="1" noChangeArrowheads="1"/>
          </p:cNvSpPr>
          <p:nvPr>
            <p:ph type="ctrTitle"/>
          </p:nvPr>
        </p:nvSpPr>
        <p:spPr>
          <a:xfrm>
            <a:off x="2123728" y="578750"/>
            <a:ext cx="6984776" cy="934656"/>
          </a:xfrm>
          <a:prstGeom prst="rect">
            <a:avLst/>
          </a:prstGeom>
          <a:ln>
            <a:noFill/>
          </a:ln>
        </p:spPr>
        <p:txBody>
          <a:bodyPr anchor="b" anchorCtr="0"/>
          <a:lstStyle>
            <a:lvl1pPr algn="l">
              <a:defRPr sz="3600" baseline="0">
                <a:ln>
                  <a:noFill/>
                </a:ln>
                <a:solidFill>
                  <a:schemeClr val="bg2"/>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2123728" y="1541182"/>
            <a:ext cx="6984776" cy="504056"/>
          </a:xfrm>
          <a:prstGeom prst="rect">
            <a:avLst/>
          </a:prstGeom>
        </p:spPr>
        <p:txBody>
          <a:bodyPr/>
          <a:lstStyle>
            <a:lvl1pPr marL="0" indent="0" algn="l">
              <a:buFontTx/>
              <a:buNone/>
              <a:defRPr sz="2000">
                <a:solidFill>
                  <a:schemeClr val="bg2"/>
                </a:solidFill>
                <a:latin typeface="Arial"/>
                <a:cs typeface="Arial"/>
              </a:defRPr>
            </a:lvl1pPr>
          </a:lstStyle>
          <a:p>
            <a:r>
              <a:rPr lang="en-US" smtClean="0"/>
              <a:t>Click to edit Master subtitle style</a:t>
            </a:r>
            <a:endParaRPr lang="en-US" dirty="0"/>
          </a:p>
        </p:txBody>
      </p:sp>
      <p:sp>
        <p:nvSpPr>
          <p:cNvPr id="5" name="Text Placeholder 6"/>
          <p:cNvSpPr>
            <a:spLocks noGrp="1"/>
          </p:cNvSpPr>
          <p:nvPr>
            <p:ph type="body" sz="quarter" idx="10"/>
          </p:nvPr>
        </p:nvSpPr>
        <p:spPr>
          <a:xfrm>
            <a:off x="2124075" y="2276474"/>
            <a:ext cx="6840413" cy="4392886"/>
          </a:xfrm>
          <a:prstGeom prst="rect">
            <a:avLst/>
          </a:prstGeom>
        </p:spPr>
        <p:txBody>
          <a:bodyPr vert="horz"/>
          <a:lstStyle>
            <a:lvl1pPr>
              <a:spcAft>
                <a:spcPts val="408"/>
              </a:spcAft>
              <a:defRPr/>
            </a:lvl1pPr>
            <a:lvl2pPr>
              <a:spcAft>
                <a:spcPts val="408"/>
              </a:spcAft>
              <a:defRPr/>
            </a:lvl2pPr>
            <a:lvl3pPr>
              <a:spcAft>
                <a:spcPts val="408"/>
              </a:spcAft>
              <a:defRPr sz="1600"/>
            </a:lvl3pPr>
            <a:lvl4pPr>
              <a:spcAft>
                <a:spcPts val="408"/>
              </a:spcAft>
              <a:defRPr sz="1600"/>
            </a:lvl4pPr>
            <a:lvl5pPr>
              <a:spcAft>
                <a:spcPts val="408"/>
              </a:spcAft>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lt_Two Column Tex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7" name="Picture 3" descr="MO_RGB_whitebackg.jpg"/>
          <p:cNvPicPr>
            <a:picLocks noChangeAspect="1"/>
          </p:cNvPicPr>
          <p:nvPr userDrawn="1"/>
        </p:nvPicPr>
        <p:blipFill>
          <a:blip r:embed="rId3" cstate="print"/>
          <a:srcRect/>
          <a:stretch>
            <a:fillRect/>
          </a:stretch>
        </p:blipFill>
        <p:spPr bwMode="auto">
          <a:xfrm>
            <a:off x="152400" y="133350"/>
            <a:ext cx="1595438" cy="1460500"/>
          </a:xfrm>
          <a:prstGeom prst="rect">
            <a:avLst/>
          </a:prstGeom>
          <a:noFill/>
          <a:ln w="9525">
            <a:noFill/>
            <a:miter lim="800000"/>
            <a:headEnd/>
            <a:tailEnd/>
          </a:ln>
        </p:spPr>
      </p:pic>
      <p:sp>
        <p:nvSpPr>
          <p:cNvPr id="8" name="Rectangle 2"/>
          <p:cNvSpPr>
            <a:spLocks noGrp="1" noChangeArrowheads="1"/>
          </p:cNvSpPr>
          <p:nvPr>
            <p:ph type="ctrTitle"/>
          </p:nvPr>
        </p:nvSpPr>
        <p:spPr>
          <a:xfrm>
            <a:off x="2123728" y="578750"/>
            <a:ext cx="6984776" cy="934656"/>
          </a:xfrm>
          <a:prstGeom prst="rect">
            <a:avLst/>
          </a:prstGeom>
          <a:ln>
            <a:noFill/>
          </a:ln>
        </p:spPr>
        <p:txBody>
          <a:bodyPr anchor="b" anchorCtr="0"/>
          <a:lstStyle>
            <a:lvl1pPr algn="l">
              <a:defRPr sz="3600" baseline="0">
                <a:ln>
                  <a:noFill/>
                </a:ln>
                <a:solidFill>
                  <a:schemeClr val="bg2"/>
                </a:solidFill>
                <a:latin typeface="Arial"/>
                <a:cs typeface="Arial"/>
              </a:defRPr>
            </a:lvl1pPr>
          </a:lstStyle>
          <a:p>
            <a:r>
              <a:rPr lang="en-US" smtClean="0"/>
              <a:t>Click to edit Master title style</a:t>
            </a:r>
            <a:endParaRPr lang="en-US" dirty="0"/>
          </a:p>
        </p:txBody>
      </p:sp>
      <p:sp>
        <p:nvSpPr>
          <p:cNvPr id="9" name="Rectangle 3"/>
          <p:cNvSpPr>
            <a:spLocks noGrp="1" noChangeArrowheads="1"/>
          </p:cNvSpPr>
          <p:nvPr>
            <p:ph type="subTitle" idx="1"/>
          </p:nvPr>
        </p:nvSpPr>
        <p:spPr>
          <a:xfrm>
            <a:off x="2123728" y="1541182"/>
            <a:ext cx="6984776" cy="504056"/>
          </a:xfrm>
          <a:prstGeom prst="rect">
            <a:avLst/>
          </a:prstGeom>
        </p:spPr>
        <p:txBody>
          <a:bodyPr/>
          <a:lstStyle>
            <a:lvl1pPr marL="0" indent="0" algn="l">
              <a:buFontTx/>
              <a:buNone/>
              <a:defRPr sz="2000">
                <a:solidFill>
                  <a:schemeClr val="bg2"/>
                </a:solidFill>
                <a:latin typeface="Arial"/>
                <a:cs typeface="Arial"/>
              </a:defRPr>
            </a:lvl1pPr>
          </a:lstStyle>
          <a:p>
            <a:r>
              <a:rPr lang="en-US" smtClean="0"/>
              <a:t>Click to edit Master subtitle style</a:t>
            </a:r>
            <a:endParaRPr lang="en-US" dirty="0"/>
          </a:p>
        </p:txBody>
      </p:sp>
      <p:sp>
        <p:nvSpPr>
          <p:cNvPr id="5" name="Text Placeholder 6"/>
          <p:cNvSpPr>
            <a:spLocks noGrp="1"/>
          </p:cNvSpPr>
          <p:nvPr>
            <p:ph type="body" sz="quarter" idx="10"/>
          </p:nvPr>
        </p:nvSpPr>
        <p:spPr>
          <a:xfrm>
            <a:off x="2124075" y="2276474"/>
            <a:ext cx="3312021" cy="4392886"/>
          </a:xfrm>
          <a:prstGeom prst="rect">
            <a:avLst/>
          </a:prstGeom>
        </p:spPr>
        <p:txBody>
          <a:bodyPr vert="horz"/>
          <a:lstStyle>
            <a:lvl1pPr>
              <a:spcAft>
                <a:spcPts val="408"/>
              </a:spcAft>
              <a:defRPr/>
            </a:lvl1pPr>
            <a:lvl2pPr>
              <a:spcAft>
                <a:spcPts val="408"/>
              </a:spcAft>
              <a:defRPr/>
            </a:lvl2pPr>
            <a:lvl3pPr>
              <a:spcAft>
                <a:spcPts val="408"/>
              </a:spcAft>
              <a:defRPr sz="1600"/>
            </a:lvl3pPr>
            <a:lvl4pPr>
              <a:spcAft>
                <a:spcPts val="408"/>
              </a:spcAft>
              <a:defRPr sz="1600"/>
            </a:lvl4pPr>
            <a:lvl5pPr>
              <a:spcAft>
                <a:spcPts val="408"/>
              </a:spcAft>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6"/>
          <p:cNvSpPr>
            <a:spLocks noGrp="1"/>
          </p:cNvSpPr>
          <p:nvPr>
            <p:ph type="body" sz="quarter" idx="11"/>
          </p:nvPr>
        </p:nvSpPr>
        <p:spPr>
          <a:xfrm>
            <a:off x="5652120" y="2276474"/>
            <a:ext cx="3312021" cy="4392886"/>
          </a:xfrm>
          <a:prstGeom prst="rect">
            <a:avLst/>
          </a:prstGeom>
        </p:spPr>
        <p:txBody>
          <a:bodyPr vert="horz"/>
          <a:lstStyle>
            <a:lvl1pPr>
              <a:spcAft>
                <a:spcPts val="408"/>
              </a:spcAft>
              <a:defRPr/>
            </a:lvl1pPr>
            <a:lvl2pPr>
              <a:spcAft>
                <a:spcPts val="408"/>
              </a:spcAft>
              <a:defRPr/>
            </a:lvl2pPr>
            <a:lvl3pPr>
              <a:spcAft>
                <a:spcPts val="408"/>
              </a:spcAft>
              <a:defRPr sz="1600"/>
            </a:lvl3pPr>
            <a:lvl4pPr>
              <a:spcAft>
                <a:spcPts val="408"/>
              </a:spcAft>
              <a:defRPr sz="1600"/>
            </a:lvl4pPr>
            <a:lvl5pPr>
              <a:spcAft>
                <a:spcPts val="408"/>
              </a:spcAft>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0" y="0"/>
            <a:ext cx="9144000" cy="6858000"/>
          </a:xfrm>
          <a:prstGeom prst="rect">
            <a:avLst/>
          </a:prstGeom>
          <a:noFill/>
          <a:ln w="28575" cap="flat" cmpd="sng" algn="ctr">
            <a:solidFill>
              <a:schemeClr val="bg2">
                <a:lumMod val="65000"/>
                <a:lumOff val="35000"/>
              </a:schemeClr>
            </a:solidFill>
            <a:prstDash val="solid"/>
            <a:round/>
            <a:headEnd type="none" w="med" len="med"/>
            <a:tailEnd type="none" w="med" len="med"/>
          </a:ln>
          <a:effectLst/>
        </p:spPr>
        <p:txBody>
          <a:bodyPr/>
          <a:lstStyle/>
          <a:p>
            <a:pPr>
              <a:lnSpc>
                <a:spcPct val="85000"/>
              </a:lnSpc>
              <a:defRPr/>
            </a:pPr>
            <a:endParaRPr lang="en-US">
              <a:ln w="101600" cmpd="sng">
                <a:solidFill>
                  <a:schemeClr val="tx1"/>
                </a:solidFill>
              </a:ln>
              <a:latin typeface="Arial" charset="0"/>
              <a:ea typeface="ＭＳ Ｐゴシック" charset="0"/>
              <a:cs typeface="ＭＳ Ｐゴシック" charset="0"/>
            </a:endParaRPr>
          </a:p>
        </p:txBody>
      </p:sp>
      <p:pic>
        <p:nvPicPr>
          <p:cNvPr id="1027" name="Picture 2" descr="MO_RGB_transpbackg.png"/>
          <p:cNvPicPr>
            <a:picLocks noChangeAspect="1"/>
          </p:cNvPicPr>
          <p:nvPr/>
        </p:nvPicPr>
        <p:blipFill>
          <a:blip r:embed="rId18" cstate="print"/>
          <a:srcRect/>
          <a:stretch>
            <a:fillRect/>
          </a:stretch>
        </p:blipFill>
        <p:spPr bwMode="auto">
          <a:xfrm>
            <a:off x="163513" y="138113"/>
            <a:ext cx="1574800" cy="1441450"/>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4203" r:id="rId1"/>
    <p:sldLayoutId id="2147484204" r:id="rId2"/>
    <p:sldLayoutId id="2147484205" r:id="rId3"/>
    <p:sldLayoutId id="2147484199" r:id="rId4"/>
    <p:sldLayoutId id="2147484200" r:id="rId5"/>
    <p:sldLayoutId id="2147484201" r:id="rId6"/>
    <p:sldLayoutId id="2147484202" r:id="rId7"/>
    <p:sldLayoutId id="2147484206" r:id="rId8"/>
    <p:sldLayoutId id="2147484207" r:id="rId9"/>
    <p:sldLayoutId id="2147484208" r:id="rId10"/>
    <p:sldLayoutId id="2147484209" r:id="rId11"/>
    <p:sldLayoutId id="2147484210" r:id="rId12"/>
    <p:sldLayoutId id="2147484211" r:id="rId13"/>
    <p:sldLayoutId id="2147484212" r:id="rId14"/>
    <p:sldLayoutId id="2147484213" r:id="rId15"/>
  </p:sldLayoutIdLst>
  <p:transition spd="med">
    <p:fade/>
  </p:transition>
  <p:timing>
    <p:tnLst>
      <p:par>
        <p:cTn id="1" dur="indefinite" restart="never" nodeType="tmRoot"/>
      </p:par>
    </p:tnLst>
  </p:timing>
  <p:hf sldNum="0" hdr="0" dt="0"/>
  <p:txStyles>
    <p:titleStyle>
      <a:lvl1pPr algn="l" rtl="0" eaLnBrk="1" fontAlgn="base" hangingPunct="1">
        <a:lnSpc>
          <a:spcPct val="85000"/>
        </a:lnSpc>
        <a:spcBef>
          <a:spcPct val="0"/>
        </a:spcBef>
        <a:spcAft>
          <a:spcPct val="0"/>
        </a:spcAft>
        <a:defRPr sz="4000">
          <a:solidFill>
            <a:srgbClr val="000000"/>
          </a:solidFill>
          <a:latin typeface="+mj-lt"/>
          <a:ea typeface="ＭＳ Ｐゴシック" charset="0"/>
          <a:cs typeface="ＭＳ Ｐゴシック" charset="0"/>
        </a:defRPr>
      </a:lvl1pPr>
      <a:lvl2pPr algn="l" rtl="0" eaLnBrk="1" fontAlgn="base" hangingPunct="1">
        <a:lnSpc>
          <a:spcPct val="85000"/>
        </a:lnSpc>
        <a:spcBef>
          <a:spcPct val="0"/>
        </a:spcBef>
        <a:spcAft>
          <a:spcPct val="0"/>
        </a:spcAft>
        <a:defRPr sz="4000">
          <a:solidFill>
            <a:srgbClr val="000000"/>
          </a:solidFill>
          <a:latin typeface="Arial" charset="0"/>
          <a:ea typeface="ＭＳ Ｐゴシック" charset="0"/>
          <a:cs typeface="ＭＳ Ｐゴシック" charset="0"/>
        </a:defRPr>
      </a:lvl2pPr>
      <a:lvl3pPr algn="l" rtl="0" eaLnBrk="1" fontAlgn="base" hangingPunct="1">
        <a:lnSpc>
          <a:spcPct val="85000"/>
        </a:lnSpc>
        <a:spcBef>
          <a:spcPct val="0"/>
        </a:spcBef>
        <a:spcAft>
          <a:spcPct val="0"/>
        </a:spcAft>
        <a:defRPr sz="4000">
          <a:solidFill>
            <a:srgbClr val="000000"/>
          </a:solidFill>
          <a:latin typeface="Arial" charset="0"/>
          <a:ea typeface="ＭＳ Ｐゴシック" charset="0"/>
          <a:cs typeface="ＭＳ Ｐゴシック" charset="0"/>
        </a:defRPr>
      </a:lvl3pPr>
      <a:lvl4pPr algn="l" rtl="0" eaLnBrk="1" fontAlgn="base" hangingPunct="1">
        <a:lnSpc>
          <a:spcPct val="85000"/>
        </a:lnSpc>
        <a:spcBef>
          <a:spcPct val="0"/>
        </a:spcBef>
        <a:spcAft>
          <a:spcPct val="0"/>
        </a:spcAft>
        <a:defRPr sz="4000">
          <a:solidFill>
            <a:srgbClr val="000000"/>
          </a:solidFill>
          <a:latin typeface="Arial" charset="0"/>
          <a:ea typeface="ＭＳ Ｐゴシック" charset="0"/>
          <a:cs typeface="ＭＳ Ｐゴシック" charset="0"/>
        </a:defRPr>
      </a:lvl4pPr>
      <a:lvl5pPr algn="l" rtl="0" eaLnBrk="1" fontAlgn="base" hangingPunct="1">
        <a:lnSpc>
          <a:spcPct val="85000"/>
        </a:lnSpc>
        <a:spcBef>
          <a:spcPct val="0"/>
        </a:spcBef>
        <a:spcAft>
          <a:spcPct val="0"/>
        </a:spcAft>
        <a:defRPr sz="4000">
          <a:solidFill>
            <a:srgbClr val="000000"/>
          </a:solidFill>
          <a:latin typeface="Arial"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4000">
          <a:solidFill>
            <a:srgbClr val="FFFFFF"/>
          </a:solidFill>
          <a:latin typeface="Arial" charset="0"/>
        </a:defRPr>
      </a:lvl6pPr>
      <a:lvl7pPr marL="914400" algn="l" rtl="0" eaLnBrk="1" fontAlgn="base" hangingPunct="1">
        <a:lnSpc>
          <a:spcPct val="85000"/>
        </a:lnSpc>
        <a:spcBef>
          <a:spcPct val="0"/>
        </a:spcBef>
        <a:spcAft>
          <a:spcPct val="0"/>
        </a:spcAft>
        <a:defRPr sz="4000">
          <a:solidFill>
            <a:srgbClr val="FFFFFF"/>
          </a:solidFill>
          <a:latin typeface="Arial" charset="0"/>
        </a:defRPr>
      </a:lvl7pPr>
      <a:lvl8pPr marL="1371600" algn="l" rtl="0" eaLnBrk="1" fontAlgn="base" hangingPunct="1">
        <a:lnSpc>
          <a:spcPct val="85000"/>
        </a:lnSpc>
        <a:spcBef>
          <a:spcPct val="0"/>
        </a:spcBef>
        <a:spcAft>
          <a:spcPct val="0"/>
        </a:spcAft>
        <a:defRPr sz="4000">
          <a:solidFill>
            <a:srgbClr val="FFFFFF"/>
          </a:solidFill>
          <a:latin typeface="Arial" charset="0"/>
        </a:defRPr>
      </a:lvl8pPr>
      <a:lvl9pPr marL="1828800" algn="l" rtl="0" eaLnBrk="1" fontAlgn="base" hangingPunct="1">
        <a:lnSpc>
          <a:spcPct val="85000"/>
        </a:lnSpc>
        <a:spcBef>
          <a:spcPct val="0"/>
        </a:spcBef>
        <a:spcAft>
          <a:spcPct val="0"/>
        </a:spcAft>
        <a:defRPr sz="4000">
          <a:solidFill>
            <a:srgbClr val="FFFFFF"/>
          </a:solidFill>
          <a:latin typeface="Arial" charset="0"/>
        </a:defRPr>
      </a:lvl9pPr>
    </p:titleStyle>
    <p:bodyStyle>
      <a:lvl1pPr marL="261938" indent="-261938" algn="l" rtl="0" eaLnBrk="1" fontAlgn="base" hangingPunct="1">
        <a:lnSpc>
          <a:spcPct val="90000"/>
        </a:lnSpc>
        <a:spcBef>
          <a:spcPct val="35000"/>
        </a:spcBef>
        <a:spcAft>
          <a:spcPct val="35000"/>
        </a:spcAft>
        <a:buChar char="•"/>
        <a:defRPr sz="2400">
          <a:solidFill>
            <a:srgbClr val="000000"/>
          </a:solidFill>
          <a:latin typeface="+mn-lt"/>
          <a:ea typeface="ＭＳ Ｐゴシック" charset="0"/>
          <a:cs typeface="ＭＳ Ｐゴシック" charset="0"/>
        </a:defRPr>
      </a:lvl1pPr>
      <a:lvl2pPr marL="623888" indent="-182563" algn="l" rtl="0" eaLnBrk="1" fontAlgn="base" hangingPunct="1">
        <a:lnSpc>
          <a:spcPct val="90000"/>
        </a:lnSpc>
        <a:spcBef>
          <a:spcPct val="35000"/>
        </a:spcBef>
        <a:spcAft>
          <a:spcPct val="35000"/>
        </a:spcAft>
        <a:buChar char="•"/>
        <a:defRPr sz="2000">
          <a:solidFill>
            <a:srgbClr val="000000"/>
          </a:solidFill>
          <a:latin typeface="+mn-lt"/>
          <a:ea typeface="ＭＳ Ｐゴシック" charset="0"/>
        </a:defRPr>
      </a:lvl2pPr>
      <a:lvl3pPr marL="987425" indent="-184150" algn="l" rtl="0" eaLnBrk="1" fontAlgn="base" hangingPunct="1">
        <a:lnSpc>
          <a:spcPct val="90000"/>
        </a:lnSpc>
        <a:spcBef>
          <a:spcPct val="35000"/>
        </a:spcBef>
        <a:spcAft>
          <a:spcPct val="35000"/>
        </a:spcAft>
        <a:buChar char="•"/>
        <a:defRPr sz="2000">
          <a:solidFill>
            <a:srgbClr val="000000"/>
          </a:solidFill>
          <a:latin typeface="+mn-lt"/>
          <a:ea typeface="ＭＳ Ｐゴシック" charset="0"/>
        </a:defRPr>
      </a:lvl3pPr>
      <a:lvl4pPr marL="1349375" indent="-182563" algn="l" rtl="0" eaLnBrk="1" fontAlgn="base" hangingPunct="1">
        <a:lnSpc>
          <a:spcPct val="90000"/>
        </a:lnSpc>
        <a:spcBef>
          <a:spcPct val="35000"/>
        </a:spcBef>
        <a:spcAft>
          <a:spcPct val="35000"/>
        </a:spcAft>
        <a:buChar char="•"/>
        <a:defRPr sz="2000">
          <a:solidFill>
            <a:srgbClr val="000000"/>
          </a:solidFill>
          <a:latin typeface="+mn-lt"/>
          <a:ea typeface="ＭＳ Ｐゴシック" charset="0"/>
        </a:defRPr>
      </a:lvl4pPr>
      <a:lvl5pPr marL="1698625" indent="-169863" algn="l" rtl="0" eaLnBrk="1" fontAlgn="base" hangingPunct="1">
        <a:lnSpc>
          <a:spcPct val="90000"/>
        </a:lnSpc>
        <a:spcBef>
          <a:spcPct val="35000"/>
        </a:spcBef>
        <a:spcAft>
          <a:spcPct val="35000"/>
        </a:spcAft>
        <a:buChar char="•"/>
        <a:defRPr sz="2000">
          <a:solidFill>
            <a:srgbClr val="000000"/>
          </a:solidFill>
          <a:latin typeface="+mn-lt"/>
          <a:ea typeface="ＭＳ Ｐゴシック" charset="0"/>
        </a:defRPr>
      </a:lvl5pPr>
      <a:lvl6pPr marL="2155825" indent="-169863" algn="l" rtl="0" eaLnBrk="1" fontAlgn="base" hangingPunct="1">
        <a:lnSpc>
          <a:spcPct val="90000"/>
        </a:lnSpc>
        <a:spcBef>
          <a:spcPct val="35000"/>
        </a:spcBef>
        <a:spcAft>
          <a:spcPct val="35000"/>
        </a:spcAft>
        <a:buChar char="•"/>
        <a:defRPr sz="2000">
          <a:solidFill>
            <a:srgbClr val="FFFFFF"/>
          </a:solidFill>
          <a:latin typeface="+mn-lt"/>
        </a:defRPr>
      </a:lvl6pPr>
      <a:lvl7pPr marL="2613025" indent="-169863" algn="l" rtl="0" eaLnBrk="1" fontAlgn="base" hangingPunct="1">
        <a:lnSpc>
          <a:spcPct val="90000"/>
        </a:lnSpc>
        <a:spcBef>
          <a:spcPct val="35000"/>
        </a:spcBef>
        <a:spcAft>
          <a:spcPct val="35000"/>
        </a:spcAft>
        <a:buChar char="•"/>
        <a:defRPr sz="2000">
          <a:solidFill>
            <a:srgbClr val="FFFFFF"/>
          </a:solidFill>
          <a:latin typeface="+mn-lt"/>
        </a:defRPr>
      </a:lvl7pPr>
      <a:lvl8pPr marL="3070225" indent="-169863" algn="l" rtl="0" eaLnBrk="1" fontAlgn="base" hangingPunct="1">
        <a:lnSpc>
          <a:spcPct val="90000"/>
        </a:lnSpc>
        <a:spcBef>
          <a:spcPct val="35000"/>
        </a:spcBef>
        <a:spcAft>
          <a:spcPct val="35000"/>
        </a:spcAft>
        <a:buChar char="•"/>
        <a:defRPr sz="2000">
          <a:solidFill>
            <a:srgbClr val="FFFFFF"/>
          </a:solidFill>
          <a:latin typeface="+mn-lt"/>
        </a:defRPr>
      </a:lvl8pPr>
      <a:lvl9pPr marL="3527425" indent="-169863" algn="l" rtl="0" eaLnBrk="1" fontAlgn="base" hangingPunct="1">
        <a:lnSpc>
          <a:spcPct val="90000"/>
        </a:lnSpc>
        <a:spcBef>
          <a:spcPct val="35000"/>
        </a:spcBef>
        <a:spcAft>
          <a:spcPct val="35000"/>
        </a:spcAft>
        <a:buChar char="•"/>
        <a:defRPr sz="20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google.co.uk/url?sa=t&amp;rct=j&amp;q=&amp;esrc=s&amp;source=web&amp;cd=1&amp;ved=0ahUKEwih8cuQ79rSAhVLChoKHSQFBu0QFggfMAA&amp;url=https%3A%2F%2Fwww.wmo.int%2Fpages%2Fprog%2Fwww%2FWIS%2Fdocuments%2FTechnicalSpecification1-2.doc&amp;usg=AFQjCNH-mdSMa5L0SLMe9-9bZw7Juls2jA&amp;cad=rja"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meetings.wmo.int/CBS-16/_layouts/15/WopiFrame.aspx?sourcedoc=/CBS-16/English/2.%20PROVISIONAL%20REPORT%20(Approved%20documents)/CBS-16-d05-5(1)-DEVELOPMENT-OF-WIS-approved_en.docx&amp;action=view" TargetMode="External"/><Relationship Id="rId5" Type="http://schemas.openxmlformats.org/officeDocument/2006/relationships/hyperlink" Target="http://www.wmo.int/pages/prog/www/WIS/documents/Guide-to-WIS-en.pdf" TargetMode="External"/><Relationship Id="rId4" Type="http://schemas.openxmlformats.org/officeDocument/2006/relationships/hyperlink" Target="https://www.wmo.int/pages/prog/www/WIS/documents/Manual-on-WIS-en.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3728" y="1963050"/>
            <a:ext cx="6912768" cy="934656"/>
          </a:xfrm>
        </p:spPr>
        <p:txBody>
          <a:bodyPr/>
          <a:lstStyle/>
          <a:p>
            <a:r>
              <a:rPr lang="en-US" b="1" dirty="0"/>
              <a:t>Future </a:t>
            </a:r>
            <a:r>
              <a:rPr lang="en-US" b="1" dirty="0" smtClean="0"/>
              <a:t>Requirements </a:t>
            </a:r>
            <a:r>
              <a:rPr lang="en-US" b="1" dirty="0"/>
              <a:t>of WIS </a:t>
            </a:r>
            <a:r>
              <a:rPr lang="en-US" b="1" dirty="0" err="1"/>
              <a:t>Centres</a:t>
            </a:r>
            <a:endParaRPr lang="en-GB" dirty="0"/>
          </a:p>
        </p:txBody>
      </p:sp>
      <p:sp>
        <p:nvSpPr>
          <p:cNvPr id="3" name="Subtitle 2"/>
          <p:cNvSpPr>
            <a:spLocks noGrp="1"/>
          </p:cNvSpPr>
          <p:nvPr>
            <p:ph type="subTitle" idx="1"/>
          </p:nvPr>
        </p:nvSpPr>
        <p:spPr>
          <a:xfrm>
            <a:off x="345728" y="5871882"/>
            <a:ext cx="6912768" cy="504056"/>
          </a:xfrm>
        </p:spPr>
        <p:txBody>
          <a:bodyPr/>
          <a:lstStyle/>
          <a:p>
            <a:r>
              <a:rPr lang="en-GB" dirty="0" smtClean="0"/>
              <a:t>Mark Francis – Toulouse March 2017</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440" y="279049"/>
            <a:ext cx="2358068" cy="955316"/>
          </a:xfrm>
          <a:prstGeom prst="rect">
            <a:avLst/>
          </a:prstGeom>
        </p:spPr>
      </p:pic>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WIS  - Documents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1401" y="227130"/>
            <a:ext cx="3143250" cy="952500"/>
          </a:xfrm>
          <a:prstGeom prst="rect">
            <a:avLst/>
          </a:prstGeom>
        </p:spPr>
      </p:pic>
      <p:sp>
        <p:nvSpPr>
          <p:cNvPr id="5" name="TextBox 4"/>
          <p:cNvSpPr txBox="1"/>
          <p:nvPr/>
        </p:nvSpPr>
        <p:spPr>
          <a:xfrm>
            <a:off x="2123728" y="2015066"/>
            <a:ext cx="6876339" cy="3170099"/>
          </a:xfrm>
          <a:prstGeom prst="rect">
            <a:avLst/>
          </a:prstGeom>
          <a:noFill/>
        </p:spPr>
        <p:txBody>
          <a:bodyPr wrap="square" rtlCol="0">
            <a:spAutoFit/>
          </a:bodyPr>
          <a:lstStyle/>
          <a:p>
            <a:pPr algn="just"/>
            <a:r>
              <a:rPr lang="en-US" sz="2000" dirty="0" smtClean="0">
                <a:solidFill>
                  <a:schemeClr val="bg2"/>
                </a:solidFill>
                <a:hlinkClick r:id="rId4"/>
              </a:rPr>
              <a:t>WIS Manual</a:t>
            </a:r>
            <a:r>
              <a:rPr lang="en-US" sz="2000" dirty="0">
                <a:solidFill>
                  <a:schemeClr val="bg2"/>
                </a:solidFill>
              </a:rPr>
              <a:t>	</a:t>
            </a:r>
            <a:endParaRPr lang="en-US" sz="2000" dirty="0" smtClean="0">
              <a:solidFill>
                <a:schemeClr val="bg2"/>
              </a:solidFill>
            </a:endParaRPr>
          </a:p>
          <a:p>
            <a:pPr algn="just"/>
            <a:endParaRPr lang="en-US" sz="2000" dirty="0">
              <a:solidFill>
                <a:schemeClr val="bg2"/>
              </a:solidFill>
            </a:endParaRPr>
          </a:p>
          <a:p>
            <a:pPr algn="just"/>
            <a:endParaRPr lang="en-US" sz="2000" dirty="0">
              <a:solidFill>
                <a:schemeClr val="bg2"/>
              </a:solidFill>
            </a:endParaRPr>
          </a:p>
          <a:p>
            <a:pPr algn="just"/>
            <a:r>
              <a:rPr lang="en-US" sz="2000" dirty="0" smtClean="0">
                <a:solidFill>
                  <a:schemeClr val="bg2"/>
                </a:solidFill>
                <a:hlinkClick r:id="rId5"/>
              </a:rPr>
              <a:t>WIS Guide </a:t>
            </a:r>
            <a:endParaRPr lang="en-US" sz="2000" dirty="0" smtClean="0">
              <a:solidFill>
                <a:schemeClr val="bg2"/>
              </a:solidFill>
            </a:endParaRPr>
          </a:p>
          <a:p>
            <a:pPr algn="just"/>
            <a:endParaRPr lang="en-US" sz="2000" dirty="0" smtClean="0">
              <a:solidFill>
                <a:schemeClr val="bg2"/>
              </a:solidFill>
            </a:endParaRPr>
          </a:p>
          <a:p>
            <a:pPr algn="just"/>
            <a:endParaRPr lang="en-US" sz="2000" dirty="0" smtClean="0">
              <a:solidFill>
                <a:schemeClr val="bg2"/>
              </a:solidFill>
            </a:endParaRPr>
          </a:p>
          <a:p>
            <a:pPr algn="just"/>
            <a:r>
              <a:rPr lang="en-US" sz="2000" dirty="0" smtClean="0">
                <a:solidFill>
                  <a:schemeClr val="bg2"/>
                </a:solidFill>
                <a:hlinkClick r:id="rId6"/>
              </a:rPr>
              <a:t>WIS 2.0 Strategy </a:t>
            </a:r>
            <a:endParaRPr lang="en-US" sz="2000" dirty="0" smtClean="0">
              <a:solidFill>
                <a:schemeClr val="bg2"/>
              </a:solidFill>
            </a:endParaRPr>
          </a:p>
          <a:p>
            <a:pPr algn="just"/>
            <a:endParaRPr lang="en-US" sz="2000" dirty="0" smtClean="0">
              <a:solidFill>
                <a:schemeClr val="bg2"/>
              </a:solidFill>
            </a:endParaRPr>
          </a:p>
          <a:p>
            <a:pPr algn="just"/>
            <a:endParaRPr lang="en-US" sz="2000" dirty="0" smtClean="0">
              <a:solidFill>
                <a:schemeClr val="bg2"/>
              </a:solidFill>
            </a:endParaRPr>
          </a:p>
          <a:p>
            <a:pPr algn="just"/>
            <a:r>
              <a:rPr lang="en-US" sz="2000" dirty="0" smtClean="0">
                <a:solidFill>
                  <a:schemeClr val="bg2"/>
                </a:solidFill>
                <a:hlinkClick r:id="rId7"/>
              </a:rPr>
              <a:t>Technical Specification</a:t>
            </a:r>
            <a:r>
              <a:rPr lang="en-US" sz="2000" dirty="0" smtClean="0">
                <a:solidFill>
                  <a:schemeClr val="bg2"/>
                </a:solidFill>
              </a:rPr>
              <a:t> </a:t>
            </a:r>
            <a:endParaRPr lang="en-US" sz="2000" dirty="0" smtClean="0">
              <a:solidFill>
                <a:schemeClr val="bg2"/>
              </a:solidFill>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4459" y="1188357"/>
            <a:ext cx="6984776" cy="934656"/>
          </a:xfrm>
        </p:spPr>
        <p:txBody>
          <a:bodyPr/>
          <a:lstStyle/>
          <a:p>
            <a:r>
              <a:rPr lang="en-NZ" dirty="0"/>
              <a:t>Current list of WIS Interface Technical Specifications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1401" y="227130"/>
            <a:ext cx="3143250" cy="9525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532950574"/>
              </p:ext>
            </p:extLst>
          </p:nvPr>
        </p:nvGraphicFramePr>
        <p:xfrm>
          <a:off x="2709885" y="2364002"/>
          <a:ext cx="5269944" cy="3725172"/>
        </p:xfrm>
        <a:graphic>
          <a:graphicData uri="http://schemas.openxmlformats.org/drawingml/2006/table">
            <a:tbl>
              <a:tblPr firstRow="1" firstCol="1" lastRow="1" lastCol="1" bandRow="1" bandCol="1">
                <a:tableStyleId>{5C22544A-7EE6-4342-B048-85BDC9FD1C3A}</a:tableStyleId>
              </a:tblPr>
              <a:tblGrid>
                <a:gridCol w="1342734">
                  <a:extLst>
                    <a:ext uri="{9D8B030D-6E8A-4147-A177-3AD203B41FA5}">
                      <a16:colId xmlns:a16="http://schemas.microsoft.com/office/drawing/2014/main" val="1086502551"/>
                    </a:ext>
                  </a:extLst>
                </a:gridCol>
                <a:gridCol w="2661942">
                  <a:extLst>
                    <a:ext uri="{9D8B030D-6E8A-4147-A177-3AD203B41FA5}">
                      <a16:colId xmlns:a16="http://schemas.microsoft.com/office/drawing/2014/main" val="2077332441"/>
                    </a:ext>
                  </a:extLst>
                </a:gridCol>
                <a:gridCol w="421756">
                  <a:extLst>
                    <a:ext uri="{9D8B030D-6E8A-4147-A177-3AD203B41FA5}">
                      <a16:colId xmlns:a16="http://schemas.microsoft.com/office/drawing/2014/main" val="1391377658"/>
                    </a:ext>
                  </a:extLst>
                </a:gridCol>
                <a:gridCol w="421756">
                  <a:extLst>
                    <a:ext uri="{9D8B030D-6E8A-4147-A177-3AD203B41FA5}">
                      <a16:colId xmlns:a16="http://schemas.microsoft.com/office/drawing/2014/main" val="1157108133"/>
                    </a:ext>
                  </a:extLst>
                </a:gridCol>
                <a:gridCol w="421756">
                  <a:extLst>
                    <a:ext uri="{9D8B030D-6E8A-4147-A177-3AD203B41FA5}">
                      <a16:colId xmlns:a16="http://schemas.microsoft.com/office/drawing/2014/main" val="1267958079"/>
                    </a:ext>
                  </a:extLst>
                </a:gridCol>
              </a:tblGrid>
              <a:tr h="140532">
                <a:tc rowSpan="2">
                  <a:txBody>
                    <a:bodyPr/>
                    <a:lstStyle/>
                    <a:p>
                      <a:pPr algn="ctr">
                        <a:spcAft>
                          <a:spcPts val="0"/>
                        </a:spcAft>
                      </a:pPr>
                      <a:r>
                        <a:rPr lang="en-NZ" sz="900" dirty="0">
                          <a:effectLst/>
                        </a:rPr>
                        <a:t>Interface Technical Specification Identifier</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rowSpan="2">
                  <a:txBody>
                    <a:bodyPr/>
                    <a:lstStyle/>
                    <a:p>
                      <a:pPr algn="ctr">
                        <a:spcAft>
                          <a:spcPts val="0"/>
                        </a:spcAft>
                      </a:pPr>
                      <a:r>
                        <a:rPr lang="en-NZ" sz="900" dirty="0">
                          <a:effectLst/>
                        </a:rPr>
                        <a:t>Interface Technical Specification Name</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gridSpan="3">
                  <a:txBody>
                    <a:bodyPr/>
                    <a:lstStyle/>
                    <a:p>
                      <a:pPr algn="ctr">
                        <a:spcAft>
                          <a:spcPts val="0"/>
                        </a:spcAft>
                      </a:pPr>
                      <a:r>
                        <a:rPr lang="en-NZ" sz="900">
                          <a:effectLst/>
                        </a:rPr>
                        <a:t>Required for:</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049507736"/>
                  </a:ext>
                </a:extLst>
              </a:tr>
              <a:tr h="281064">
                <a:tc vMerge="1">
                  <a:txBody>
                    <a:bodyPr/>
                    <a:lstStyle/>
                    <a:p>
                      <a:endParaRPr lang="en-GB"/>
                    </a:p>
                  </a:txBody>
                  <a:tcPr/>
                </a:tc>
                <a:tc vMerge="1">
                  <a:txBody>
                    <a:bodyPr/>
                    <a:lstStyle/>
                    <a:p>
                      <a:endParaRPr lang="en-GB"/>
                    </a:p>
                  </a:txBody>
                  <a:tcPr/>
                </a:tc>
                <a:tc>
                  <a:txBody>
                    <a:bodyPr/>
                    <a:lstStyle/>
                    <a:p>
                      <a:pPr algn="ctr">
                        <a:spcAft>
                          <a:spcPts val="0"/>
                        </a:spcAft>
                      </a:pPr>
                      <a:r>
                        <a:rPr lang="en-NZ" sz="900">
                          <a:effectLst/>
                        </a:rPr>
                        <a:t>NC</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0"/>
                        </a:spcAft>
                      </a:pPr>
                      <a:r>
                        <a:rPr lang="en-NZ" sz="900">
                          <a:effectLst/>
                        </a:rPr>
                        <a:t>DCPC</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0"/>
                        </a:spcAft>
                      </a:pPr>
                      <a:r>
                        <a:rPr lang="en-NZ" sz="900">
                          <a:effectLst/>
                        </a:rPr>
                        <a:t>GISC</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extLst>
                  <a:ext uri="{0D108BD9-81ED-4DB2-BD59-A6C34878D82A}">
                    <a16:rowId xmlns:a16="http://schemas.microsoft.com/office/drawing/2014/main" val="2067683290"/>
                  </a:ext>
                </a:extLst>
              </a:tr>
              <a:tr h="196745">
                <a:tc>
                  <a:txBody>
                    <a:bodyPr/>
                    <a:lstStyle/>
                    <a:p>
                      <a:pPr algn="ctr">
                        <a:spcAft>
                          <a:spcPts val="195"/>
                        </a:spcAft>
                      </a:pPr>
                      <a:r>
                        <a:rPr lang="en-NZ" sz="900">
                          <a:effectLst/>
                        </a:rPr>
                        <a:t>WIS-TechSpec-1</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Uploading of Metadata for Data and Products</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extLst>
                  <a:ext uri="{0D108BD9-81ED-4DB2-BD59-A6C34878D82A}">
                    <a16:rowId xmlns:a16="http://schemas.microsoft.com/office/drawing/2014/main" val="3751537990"/>
                  </a:ext>
                </a:extLst>
              </a:tr>
              <a:tr h="196745">
                <a:tc>
                  <a:txBody>
                    <a:bodyPr/>
                    <a:lstStyle/>
                    <a:p>
                      <a:pPr algn="ctr">
                        <a:spcAft>
                          <a:spcPts val="195"/>
                        </a:spcAft>
                      </a:pPr>
                      <a:r>
                        <a:rPr lang="en-NZ" sz="900">
                          <a:effectLst/>
                        </a:rPr>
                        <a:t>WIS-TechSpec-2</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Uploading of Data and Products</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extLst>
                  <a:ext uri="{0D108BD9-81ED-4DB2-BD59-A6C34878D82A}">
                    <a16:rowId xmlns:a16="http://schemas.microsoft.com/office/drawing/2014/main" val="3905774224"/>
                  </a:ext>
                </a:extLst>
              </a:tr>
              <a:tr h="196745">
                <a:tc>
                  <a:txBody>
                    <a:bodyPr/>
                    <a:lstStyle/>
                    <a:p>
                      <a:pPr algn="ctr">
                        <a:spcAft>
                          <a:spcPts val="195"/>
                        </a:spcAft>
                      </a:pPr>
                      <a:r>
                        <a:rPr lang="en-NZ" sz="900" dirty="0">
                          <a:effectLst/>
                        </a:rPr>
                        <a:t>WIS-</a:t>
                      </a:r>
                      <a:r>
                        <a:rPr lang="en-NZ" sz="900" dirty="0" err="1">
                          <a:effectLst/>
                        </a:rPr>
                        <a:t>TechSpec</a:t>
                      </a:r>
                      <a:r>
                        <a:rPr lang="en-NZ" sz="900" dirty="0">
                          <a:effectLst/>
                        </a:rPr>
                        <a:t>-3</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Centralization of Globally Distributed Data</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 </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 </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extLst>
                  <a:ext uri="{0D108BD9-81ED-4DB2-BD59-A6C34878D82A}">
                    <a16:rowId xmlns:a16="http://schemas.microsoft.com/office/drawing/2014/main" val="361699931"/>
                  </a:ext>
                </a:extLst>
              </a:tr>
              <a:tr h="281064">
                <a:tc>
                  <a:txBody>
                    <a:bodyPr/>
                    <a:lstStyle/>
                    <a:p>
                      <a:pPr algn="ctr">
                        <a:spcAft>
                          <a:spcPts val="195"/>
                        </a:spcAft>
                      </a:pPr>
                      <a:r>
                        <a:rPr lang="en-NZ" sz="900">
                          <a:effectLst/>
                        </a:rPr>
                        <a:t>WIS-TechSpec-4</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Maintenance of User Identification and Role Information</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extLst>
                  <a:ext uri="{0D108BD9-81ED-4DB2-BD59-A6C34878D82A}">
                    <a16:rowId xmlns:a16="http://schemas.microsoft.com/office/drawing/2014/main" val="2106959166"/>
                  </a:ext>
                </a:extLst>
              </a:tr>
              <a:tr h="281064">
                <a:tc>
                  <a:txBody>
                    <a:bodyPr/>
                    <a:lstStyle/>
                    <a:p>
                      <a:pPr algn="ctr">
                        <a:spcAft>
                          <a:spcPts val="195"/>
                        </a:spcAft>
                      </a:pPr>
                      <a:r>
                        <a:rPr lang="en-NZ" sz="900">
                          <a:effectLst/>
                        </a:rPr>
                        <a:t>WIS-TechSpec-5</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Consolidated View of Distributed Identification and Role Information</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 </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 </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extLst>
                  <a:ext uri="{0D108BD9-81ED-4DB2-BD59-A6C34878D82A}">
                    <a16:rowId xmlns:a16="http://schemas.microsoft.com/office/drawing/2014/main" val="2952944998"/>
                  </a:ext>
                </a:extLst>
              </a:tr>
              <a:tr h="196745">
                <a:tc>
                  <a:txBody>
                    <a:bodyPr/>
                    <a:lstStyle/>
                    <a:p>
                      <a:pPr algn="ctr">
                        <a:spcAft>
                          <a:spcPts val="195"/>
                        </a:spcAft>
                      </a:pPr>
                      <a:r>
                        <a:rPr lang="en-NZ" sz="900">
                          <a:effectLst/>
                        </a:rPr>
                        <a:t>WIS-TechSpec-6</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Authentication of a User</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 </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extLst>
                  <a:ext uri="{0D108BD9-81ED-4DB2-BD59-A6C34878D82A}">
                    <a16:rowId xmlns:a16="http://schemas.microsoft.com/office/drawing/2014/main" val="4215119498"/>
                  </a:ext>
                </a:extLst>
              </a:tr>
              <a:tr h="196745">
                <a:tc>
                  <a:txBody>
                    <a:bodyPr/>
                    <a:lstStyle/>
                    <a:p>
                      <a:pPr algn="ctr">
                        <a:spcAft>
                          <a:spcPts val="195"/>
                        </a:spcAft>
                      </a:pPr>
                      <a:r>
                        <a:rPr lang="en-NZ" sz="900">
                          <a:effectLst/>
                        </a:rPr>
                        <a:t>WIS-TechSpec-7</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Authorization of a User Role</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 </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extLst>
                  <a:ext uri="{0D108BD9-81ED-4DB2-BD59-A6C34878D82A}">
                    <a16:rowId xmlns:a16="http://schemas.microsoft.com/office/drawing/2014/main" val="2900947100"/>
                  </a:ext>
                </a:extLst>
              </a:tr>
              <a:tr h="196745">
                <a:tc>
                  <a:txBody>
                    <a:bodyPr/>
                    <a:lstStyle/>
                    <a:p>
                      <a:pPr algn="ctr">
                        <a:spcAft>
                          <a:spcPts val="195"/>
                        </a:spcAft>
                      </a:pPr>
                      <a:r>
                        <a:rPr lang="en-NZ" sz="900">
                          <a:effectLst/>
                        </a:rPr>
                        <a:t>WIS-TechSpec-8</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DAR Catalogue Search and Retrieval</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 </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extLst>
                  <a:ext uri="{0D108BD9-81ED-4DB2-BD59-A6C34878D82A}">
                    <a16:rowId xmlns:a16="http://schemas.microsoft.com/office/drawing/2014/main" val="3369976902"/>
                  </a:ext>
                </a:extLst>
              </a:tr>
              <a:tr h="281064">
                <a:tc>
                  <a:txBody>
                    <a:bodyPr/>
                    <a:lstStyle/>
                    <a:p>
                      <a:pPr algn="ctr">
                        <a:spcAft>
                          <a:spcPts val="195"/>
                        </a:spcAft>
                      </a:pPr>
                      <a:r>
                        <a:rPr lang="en-NZ" sz="900">
                          <a:effectLst/>
                        </a:rPr>
                        <a:t>WIS-TechSpec-9</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Consolidated View of Distributed DAR Metadata Catalogues</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 </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 </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extLst>
                  <a:ext uri="{0D108BD9-81ED-4DB2-BD59-A6C34878D82A}">
                    <a16:rowId xmlns:a16="http://schemas.microsoft.com/office/drawing/2014/main" val="1736209831"/>
                  </a:ext>
                </a:extLst>
              </a:tr>
              <a:tr h="196745">
                <a:tc>
                  <a:txBody>
                    <a:bodyPr/>
                    <a:lstStyle/>
                    <a:p>
                      <a:pPr algn="ctr">
                        <a:spcAft>
                          <a:spcPts val="195"/>
                        </a:spcAft>
                      </a:pPr>
                      <a:r>
                        <a:rPr lang="en-NZ" sz="900">
                          <a:effectLst/>
                        </a:rPr>
                        <a:t>WIS-TechSpec-10</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Downloading Files via Dedicated Networks</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extLst>
                  <a:ext uri="{0D108BD9-81ED-4DB2-BD59-A6C34878D82A}">
                    <a16:rowId xmlns:a16="http://schemas.microsoft.com/office/drawing/2014/main" val="1896101575"/>
                  </a:ext>
                </a:extLst>
              </a:tr>
              <a:tr h="196745">
                <a:tc>
                  <a:txBody>
                    <a:bodyPr/>
                    <a:lstStyle/>
                    <a:p>
                      <a:pPr algn="ctr">
                        <a:spcAft>
                          <a:spcPts val="195"/>
                        </a:spcAft>
                      </a:pPr>
                      <a:r>
                        <a:rPr lang="en-NZ" sz="900">
                          <a:effectLst/>
                        </a:rPr>
                        <a:t>WIS-TechSpec-11</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Downloading Files via Non-dedicated Networks</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extLst>
                  <a:ext uri="{0D108BD9-81ED-4DB2-BD59-A6C34878D82A}">
                    <a16:rowId xmlns:a16="http://schemas.microsoft.com/office/drawing/2014/main" val="2991137379"/>
                  </a:ext>
                </a:extLst>
              </a:tr>
              <a:tr h="196745">
                <a:tc>
                  <a:txBody>
                    <a:bodyPr/>
                    <a:lstStyle/>
                    <a:p>
                      <a:pPr algn="ctr">
                        <a:spcAft>
                          <a:spcPts val="195"/>
                        </a:spcAft>
                      </a:pPr>
                      <a:r>
                        <a:rPr lang="en-NZ" sz="900">
                          <a:effectLst/>
                        </a:rPr>
                        <a:t>WIS-TechSpec-12</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Downloading Files via Other Methods</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extLst>
                  <a:ext uri="{0D108BD9-81ED-4DB2-BD59-A6C34878D82A}">
                    <a16:rowId xmlns:a16="http://schemas.microsoft.com/office/drawing/2014/main" val="3102204432"/>
                  </a:ext>
                </a:extLst>
              </a:tr>
              <a:tr h="196745">
                <a:tc>
                  <a:txBody>
                    <a:bodyPr/>
                    <a:lstStyle/>
                    <a:p>
                      <a:pPr algn="ctr">
                        <a:spcAft>
                          <a:spcPts val="195"/>
                        </a:spcAft>
                      </a:pPr>
                      <a:r>
                        <a:rPr lang="en-NZ" sz="900">
                          <a:effectLst/>
                        </a:rPr>
                        <a:t>WIS-TechSpec-13</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Maintenance of Dissemination Metadata</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extLst>
                  <a:ext uri="{0D108BD9-81ED-4DB2-BD59-A6C34878D82A}">
                    <a16:rowId xmlns:a16="http://schemas.microsoft.com/office/drawing/2014/main" val="1223539409"/>
                  </a:ext>
                </a:extLst>
              </a:tr>
              <a:tr h="281064">
                <a:tc>
                  <a:txBody>
                    <a:bodyPr/>
                    <a:lstStyle/>
                    <a:p>
                      <a:pPr algn="ctr">
                        <a:spcAft>
                          <a:spcPts val="195"/>
                        </a:spcAft>
                      </a:pPr>
                      <a:r>
                        <a:rPr lang="en-NZ" sz="900">
                          <a:effectLst/>
                        </a:rPr>
                        <a:t>WIS-TechSpec-14</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Consolidated View of Distributed Dissemination Metadata Catalogues</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 </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 </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extLst>
                  <a:ext uri="{0D108BD9-81ED-4DB2-BD59-A6C34878D82A}">
                    <a16:rowId xmlns:a16="http://schemas.microsoft.com/office/drawing/2014/main" val="82746219"/>
                  </a:ext>
                </a:extLst>
              </a:tr>
              <a:tr h="196745">
                <a:tc>
                  <a:txBody>
                    <a:bodyPr/>
                    <a:lstStyle/>
                    <a:p>
                      <a:pPr algn="ctr">
                        <a:spcAft>
                          <a:spcPts val="195"/>
                        </a:spcAft>
                      </a:pPr>
                      <a:r>
                        <a:rPr lang="en-NZ" sz="900">
                          <a:effectLst/>
                        </a:rPr>
                        <a:t>WIS-TechSpec-15</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900">
                          <a:effectLst/>
                        </a:rPr>
                        <a:t>Reporting of Quality of Service</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a:effectLst/>
                          <a:sym typeface="Wingdings" panose="05000000000000000000" pitchFamily="2" charset="2"/>
                        </a:rPr>
                        <a:t></a:t>
                      </a:r>
                      <a:endParaRPr lang="en-GB" sz="90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tc>
                  <a:txBody>
                    <a:bodyPr/>
                    <a:lstStyle/>
                    <a:p>
                      <a:pPr algn="ctr">
                        <a:spcAft>
                          <a:spcPts val="195"/>
                        </a:spcAft>
                      </a:pPr>
                      <a:r>
                        <a:rPr lang="en-NZ" sz="1300" dirty="0">
                          <a:effectLst/>
                          <a:sym typeface="Wingdings" panose="05000000000000000000" pitchFamily="2" charset="2"/>
                        </a:rPr>
                        <a:t></a:t>
                      </a:r>
                      <a:endParaRPr lang="en-GB" sz="9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3239" marR="63239" marT="0" marB="0"/>
                </a:tc>
                <a:extLst>
                  <a:ext uri="{0D108BD9-81ED-4DB2-BD59-A6C34878D82A}">
                    <a16:rowId xmlns:a16="http://schemas.microsoft.com/office/drawing/2014/main" val="168752450"/>
                  </a:ext>
                </a:extLst>
              </a:tr>
            </a:tbl>
          </a:graphicData>
        </a:graphic>
      </p:graphicFrame>
    </p:spTree>
    <p:extLst>
      <p:ext uri="{BB962C8B-B14F-4D97-AF65-F5344CB8AC3E}">
        <p14:creationId xmlns:p14="http://schemas.microsoft.com/office/powerpoint/2010/main" val="3744299039"/>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WIS 2.0 - Vision</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1401" y="227130"/>
            <a:ext cx="3143250" cy="952500"/>
          </a:xfrm>
          <a:prstGeom prst="rect">
            <a:avLst/>
          </a:prstGeom>
        </p:spPr>
      </p:pic>
      <p:sp>
        <p:nvSpPr>
          <p:cNvPr id="5" name="TextBox 4"/>
          <p:cNvSpPr txBox="1"/>
          <p:nvPr/>
        </p:nvSpPr>
        <p:spPr>
          <a:xfrm>
            <a:off x="2123728" y="1574799"/>
            <a:ext cx="6876339" cy="3170099"/>
          </a:xfrm>
          <a:prstGeom prst="rect">
            <a:avLst/>
          </a:prstGeom>
          <a:noFill/>
        </p:spPr>
        <p:txBody>
          <a:bodyPr wrap="square" rtlCol="0">
            <a:spAutoFit/>
          </a:bodyPr>
          <a:lstStyle/>
          <a:p>
            <a:pPr algn="just"/>
            <a:r>
              <a:rPr lang="en-US" sz="2000" dirty="0" smtClean="0">
                <a:solidFill>
                  <a:schemeClr val="bg2"/>
                </a:solidFill>
              </a:rPr>
              <a:t>WIS </a:t>
            </a:r>
            <a:r>
              <a:rPr lang="en-US" sz="2000" dirty="0">
                <a:solidFill>
                  <a:schemeClr val="bg2"/>
                </a:solidFill>
              </a:rPr>
              <a:t>2.0 will provide users with seamless access to diverse information from a wide range of sources and will enable weather, water and climate information to be related to socioeconomic and other application contexts. </a:t>
            </a:r>
            <a:endParaRPr lang="en-US" sz="2000" dirty="0" smtClean="0">
              <a:solidFill>
                <a:schemeClr val="bg2"/>
              </a:solidFill>
            </a:endParaRPr>
          </a:p>
          <a:p>
            <a:pPr algn="just"/>
            <a:endParaRPr lang="en-US" sz="2000" dirty="0">
              <a:solidFill>
                <a:schemeClr val="bg2"/>
              </a:solidFill>
            </a:endParaRPr>
          </a:p>
          <a:p>
            <a:pPr algn="just"/>
            <a:r>
              <a:rPr lang="en-US" sz="2000" dirty="0" smtClean="0">
                <a:solidFill>
                  <a:schemeClr val="bg2"/>
                </a:solidFill>
              </a:rPr>
              <a:t>Through </a:t>
            </a:r>
            <a:r>
              <a:rPr lang="en-US" sz="2000" dirty="0">
                <a:solidFill>
                  <a:schemeClr val="bg2"/>
                </a:solidFill>
              </a:rPr>
              <a:t>an open eco-system of tools, applications and services, WIS 2.0 will allow all information providers to manage, publish and share their data, products and services and will allow all users to develop value added services and new products. </a:t>
            </a:r>
          </a:p>
        </p:txBody>
      </p:sp>
    </p:spTree>
    <p:extLst>
      <p:ext uri="{BB962C8B-B14F-4D97-AF65-F5344CB8AC3E}">
        <p14:creationId xmlns:p14="http://schemas.microsoft.com/office/powerpoint/2010/main" val="417022824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WIS </a:t>
            </a:r>
            <a:r>
              <a:rPr lang="en-GB" dirty="0" smtClean="0"/>
              <a:t>2.0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1401" y="227130"/>
            <a:ext cx="3143250" cy="952500"/>
          </a:xfrm>
          <a:prstGeom prst="rect">
            <a:avLst/>
          </a:prstGeom>
        </p:spPr>
      </p:pic>
      <p:sp>
        <p:nvSpPr>
          <p:cNvPr id="5" name="TextBox 4"/>
          <p:cNvSpPr txBox="1"/>
          <p:nvPr/>
        </p:nvSpPr>
        <p:spPr>
          <a:xfrm>
            <a:off x="2123728" y="1574799"/>
            <a:ext cx="6876339" cy="4093428"/>
          </a:xfrm>
          <a:prstGeom prst="rect">
            <a:avLst/>
          </a:prstGeom>
          <a:noFill/>
        </p:spPr>
        <p:txBody>
          <a:bodyPr wrap="square" rtlCol="0">
            <a:spAutoFit/>
          </a:bodyPr>
          <a:lstStyle/>
          <a:p>
            <a:pPr algn="just"/>
            <a:endParaRPr lang="en-US" sz="2000" dirty="0" smtClean="0">
              <a:solidFill>
                <a:schemeClr val="bg2"/>
              </a:solidFill>
            </a:endParaRPr>
          </a:p>
          <a:p>
            <a:pPr algn="just"/>
            <a:r>
              <a:rPr lang="en-US" sz="2000" dirty="0" smtClean="0">
                <a:solidFill>
                  <a:schemeClr val="bg2"/>
                </a:solidFill>
              </a:rPr>
              <a:t>Technology Changes – </a:t>
            </a:r>
          </a:p>
          <a:p>
            <a:pPr marL="342900" indent="-342900" algn="just">
              <a:buFontTx/>
              <a:buChar char="-"/>
            </a:pPr>
            <a:r>
              <a:rPr lang="en-US" sz="2000" dirty="0" smtClean="0">
                <a:solidFill>
                  <a:schemeClr val="bg2"/>
                </a:solidFill>
              </a:rPr>
              <a:t>Cloud </a:t>
            </a:r>
            <a:r>
              <a:rPr lang="en-US" sz="2000" dirty="0">
                <a:solidFill>
                  <a:schemeClr val="bg2"/>
                </a:solidFill>
              </a:rPr>
              <a:t>computing </a:t>
            </a:r>
            <a:r>
              <a:rPr lang="en-US" sz="2000" dirty="0" smtClean="0">
                <a:solidFill>
                  <a:schemeClr val="bg2"/>
                </a:solidFill>
              </a:rPr>
              <a:t>infrastructure</a:t>
            </a:r>
          </a:p>
          <a:p>
            <a:pPr marL="342900" indent="-342900" algn="just">
              <a:buFontTx/>
              <a:buChar char="-"/>
            </a:pPr>
            <a:r>
              <a:rPr lang="en-US" sz="2000" dirty="0" smtClean="0">
                <a:solidFill>
                  <a:schemeClr val="bg2"/>
                </a:solidFill>
              </a:rPr>
              <a:t>Messaging</a:t>
            </a:r>
          </a:p>
          <a:p>
            <a:pPr marL="342900" indent="-342900" algn="just">
              <a:buFontTx/>
              <a:buChar char="-"/>
            </a:pPr>
            <a:r>
              <a:rPr lang="en-US" sz="2000" dirty="0" smtClean="0">
                <a:solidFill>
                  <a:schemeClr val="bg2"/>
                </a:solidFill>
              </a:rPr>
              <a:t>Search engines</a:t>
            </a:r>
          </a:p>
          <a:p>
            <a:pPr marL="342900" indent="-342900" algn="just">
              <a:buFontTx/>
              <a:buChar char="-"/>
            </a:pPr>
            <a:r>
              <a:rPr lang="en-US" sz="2000" dirty="0" smtClean="0">
                <a:solidFill>
                  <a:schemeClr val="bg2"/>
                </a:solidFill>
              </a:rPr>
              <a:t>Web services</a:t>
            </a:r>
          </a:p>
          <a:p>
            <a:pPr algn="just"/>
            <a:endParaRPr lang="en-US" sz="2000" dirty="0" smtClean="0">
              <a:solidFill>
                <a:schemeClr val="bg2"/>
              </a:solidFill>
            </a:endParaRPr>
          </a:p>
          <a:p>
            <a:pPr algn="just"/>
            <a:endParaRPr lang="en-US" sz="2000" dirty="0">
              <a:solidFill>
                <a:schemeClr val="bg2"/>
              </a:solidFill>
            </a:endParaRPr>
          </a:p>
          <a:p>
            <a:pPr algn="just"/>
            <a:r>
              <a:rPr lang="en-US" sz="2000" dirty="0" smtClean="0">
                <a:solidFill>
                  <a:schemeClr val="bg2"/>
                </a:solidFill>
              </a:rPr>
              <a:t>Core Principle </a:t>
            </a:r>
            <a:r>
              <a:rPr lang="en-US" sz="2000" dirty="0">
                <a:solidFill>
                  <a:schemeClr val="bg2"/>
                </a:solidFill>
              </a:rPr>
              <a:t>of the WIS 2.0 strategy is the recognition that advances in technology make it feasible for organizations to provide services and components that serve a global </a:t>
            </a:r>
            <a:r>
              <a:rPr lang="en-US" sz="2000" dirty="0" smtClean="0">
                <a:solidFill>
                  <a:schemeClr val="bg2"/>
                </a:solidFill>
              </a:rPr>
              <a:t>audience.</a:t>
            </a:r>
            <a:endParaRPr lang="en-US" sz="2000" dirty="0">
              <a:solidFill>
                <a:schemeClr val="bg2"/>
              </a:solidFill>
            </a:endParaRPr>
          </a:p>
          <a:p>
            <a:pPr algn="just"/>
            <a:r>
              <a:rPr lang="en-US" sz="2000" dirty="0" smtClean="0">
                <a:solidFill>
                  <a:schemeClr val="bg2"/>
                </a:solidFill>
              </a:rPr>
              <a:t> </a:t>
            </a:r>
            <a:endParaRPr lang="en-US" sz="2000" dirty="0">
              <a:solidFill>
                <a:schemeClr val="bg2"/>
              </a:solidFill>
            </a:endParaRPr>
          </a:p>
        </p:txBody>
      </p:sp>
    </p:spTree>
    <p:extLst>
      <p:ext uri="{BB962C8B-B14F-4D97-AF65-F5344CB8AC3E}">
        <p14:creationId xmlns:p14="http://schemas.microsoft.com/office/powerpoint/2010/main" val="2205643794"/>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3728" y="667238"/>
            <a:ext cx="6984776" cy="934656"/>
          </a:xfrm>
        </p:spPr>
        <p:txBody>
          <a:bodyPr/>
          <a:lstStyle/>
          <a:p>
            <a:r>
              <a:rPr lang="en-GB" dirty="0" smtClean="0"/>
              <a:t>Recommendations</a:t>
            </a:r>
            <a:endParaRPr lang="en-GB" dirty="0"/>
          </a:p>
        </p:txBody>
      </p:sp>
      <p:sp>
        <p:nvSpPr>
          <p:cNvPr id="3" name="Subtitle 2"/>
          <p:cNvSpPr>
            <a:spLocks noGrp="1"/>
          </p:cNvSpPr>
          <p:nvPr>
            <p:ph type="subTitle" idx="1"/>
          </p:nvPr>
        </p:nvSpPr>
        <p:spPr>
          <a:xfrm>
            <a:off x="2072926" y="1541182"/>
            <a:ext cx="6984776" cy="3513418"/>
          </a:xfrm>
        </p:spPr>
        <p:txBody>
          <a:bodyPr/>
          <a:lstStyle/>
          <a:p>
            <a:pPr marL="342900" indent="-342900">
              <a:buFont typeface="Arial" panose="020B0604020202020204" pitchFamily="34" charset="0"/>
              <a:buChar char="•"/>
            </a:pPr>
            <a:endParaRPr lang="en-GB" dirty="0" smtClean="0"/>
          </a:p>
          <a:p>
            <a:pPr marL="342900" indent="-342900" algn="just">
              <a:buFont typeface="Arial" panose="020B0604020202020204" pitchFamily="34" charset="0"/>
              <a:buChar char="•"/>
            </a:pPr>
            <a:r>
              <a:rPr lang="en-GB" dirty="0" smtClean="0"/>
              <a:t>WIS technical specification defines how software such as </a:t>
            </a:r>
            <a:r>
              <a:rPr lang="en-GB" dirty="0" err="1" smtClean="0"/>
              <a:t>OpenWis</a:t>
            </a:r>
            <a:r>
              <a:rPr lang="en-GB" dirty="0" smtClean="0"/>
              <a:t> is compliant.  There should be regular reviews to ensure compliance is not compromised when a major release of </a:t>
            </a:r>
            <a:r>
              <a:rPr lang="en-GB" dirty="0" err="1" smtClean="0"/>
              <a:t>OpenWIS</a:t>
            </a:r>
            <a:r>
              <a:rPr lang="en-GB" dirty="0" smtClean="0"/>
              <a:t> is deployed.</a:t>
            </a:r>
          </a:p>
          <a:p>
            <a:pPr marL="342900" indent="-342900" algn="just">
              <a:buFont typeface="Arial" panose="020B0604020202020204" pitchFamily="34" charset="0"/>
              <a:buChar char="•"/>
            </a:pPr>
            <a:r>
              <a:rPr lang="en-GB" dirty="0" err="1" smtClean="0"/>
              <a:t>OpenWIS</a:t>
            </a:r>
            <a:r>
              <a:rPr lang="en-GB" dirty="0" smtClean="0"/>
              <a:t> consortium should start to </a:t>
            </a:r>
            <a:r>
              <a:rPr lang="en-GB" dirty="0" smtClean="0"/>
              <a:t>consider WIS 2.0, for any future developments.</a:t>
            </a:r>
            <a:endParaRPr lang="en-GB" dirty="0" smtClean="0"/>
          </a:p>
          <a:p>
            <a:pPr marL="342900" indent="-342900" algn="just">
              <a:buFont typeface="Arial" panose="020B0604020202020204" pitchFamily="34" charset="0"/>
              <a:buChar char="•"/>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1401" y="227130"/>
            <a:ext cx="3143250" cy="952500"/>
          </a:xfrm>
          <a:prstGeom prst="rect">
            <a:avLst/>
          </a:prstGeom>
        </p:spPr>
      </p:pic>
    </p:spTree>
    <p:extLst>
      <p:ext uri="{BB962C8B-B14F-4D97-AF65-F5344CB8AC3E}">
        <p14:creationId xmlns:p14="http://schemas.microsoft.com/office/powerpoint/2010/main" val="249553337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435" y="279049"/>
            <a:ext cx="2358068" cy="955316"/>
          </a:xfrm>
          <a:prstGeom prst="rect">
            <a:avLst/>
          </a:prstGeom>
        </p:spPr>
      </p:pic>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MO_standard_template_14_0085">
  <a:themeElements>
    <a:clrScheme name="Corporate pallette">
      <a:dk1>
        <a:srgbClr val="000000"/>
      </a:dk1>
      <a:lt1>
        <a:srgbClr val="FFFFFF"/>
      </a:lt1>
      <a:dk2>
        <a:srgbClr val="9CA299"/>
      </a:dk2>
      <a:lt2>
        <a:srgbClr val="00ADD0"/>
      </a:lt2>
      <a:accent1>
        <a:srgbClr val="8F8DCB"/>
      </a:accent1>
      <a:accent2>
        <a:srgbClr val="878800"/>
      </a:accent2>
      <a:accent3>
        <a:srgbClr val="031F73"/>
      </a:accent3>
      <a:accent4>
        <a:srgbClr val="9CA299"/>
      </a:accent4>
      <a:accent5>
        <a:srgbClr val="CCFF33"/>
      </a:accent5>
      <a:accent6>
        <a:srgbClr val="D7A900"/>
      </a:accent6>
      <a:hlink>
        <a:srgbClr val="9CA299"/>
      </a:hlink>
      <a:folHlink>
        <a:srgbClr val="ED2939"/>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85000"/>
          </a:lnSpc>
          <a:spcBef>
            <a:spcPct val="0"/>
          </a:spcBef>
          <a:spcAft>
            <a:spcPct val="0"/>
          </a:spcAft>
          <a:buClrTx/>
          <a:buSzTx/>
          <a:buFontTx/>
          <a:buNone/>
          <a:tabLst/>
          <a:defRPr kumimoji="0" lang="en-GB"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85000"/>
          </a:lnSpc>
          <a:spcBef>
            <a:spcPct val="0"/>
          </a:spcBef>
          <a:spcAft>
            <a:spcPct val="0"/>
          </a:spcAft>
          <a:buClrTx/>
          <a:buSzTx/>
          <a:buFontTx/>
          <a:buNone/>
          <a:tabLst/>
          <a:defRPr kumimoji="0" lang="en-GB" sz="4400" b="0" i="0" u="none" strike="noStrike" cap="none" normalizeH="0" baseline="0" smtClean="0">
            <a:ln>
              <a:noFill/>
            </a:ln>
            <a:solidFill>
              <a:schemeClr val="tx2"/>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808080"/>
        </a:dk1>
        <a:lt1>
          <a:srgbClr val="FFFFFF"/>
        </a:lt1>
        <a:dk2>
          <a:srgbClr val="000000"/>
        </a:dk2>
        <a:lt2>
          <a:srgbClr val="FFFFFF"/>
        </a:lt2>
        <a:accent1>
          <a:srgbClr val="BBE0E3"/>
        </a:accent1>
        <a:accent2>
          <a:srgbClr val="ED2939"/>
        </a:accent2>
        <a:accent3>
          <a:srgbClr val="AAAAAA"/>
        </a:accent3>
        <a:accent4>
          <a:srgbClr val="DADADA"/>
        </a:accent4>
        <a:accent5>
          <a:srgbClr val="DAEDEF"/>
        </a:accent5>
        <a:accent6>
          <a:srgbClr val="D72433"/>
        </a:accent6>
        <a:hlink>
          <a:srgbClr val="009999"/>
        </a:hlink>
        <a:folHlink>
          <a:srgbClr val="CCFF33"/>
        </a:folHlink>
      </a:clrScheme>
      <a:clrMap bg1="dk2" tx1="lt1" bg2="dk1" tx2="lt2" accent1="accent1" accent2="accent2" accent3="accent3" accent4="accent4" accent5="accent5" accent6="accent6" hlink="hlink" folHlink="folHlink"/>
    </a:extraClrScheme>
    <a:extraClrScheme>
      <a:clrScheme name="Blank Presentation 14">
        <a:dk1>
          <a:srgbClr val="808080"/>
        </a:dk1>
        <a:lt1>
          <a:srgbClr val="FFFFFF"/>
        </a:lt1>
        <a:dk2>
          <a:srgbClr val="000000"/>
        </a:dk2>
        <a:lt2>
          <a:srgbClr val="FFFFFF"/>
        </a:lt2>
        <a:accent1>
          <a:srgbClr val="BBE0E3"/>
        </a:accent1>
        <a:accent2>
          <a:srgbClr val="ED2939"/>
        </a:accent2>
        <a:accent3>
          <a:srgbClr val="AAAAAA"/>
        </a:accent3>
        <a:accent4>
          <a:srgbClr val="DADADA"/>
        </a:accent4>
        <a:accent5>
          <a:srgbClr val="DAEDEF"/>
        </a:accent5>
        <a:accent6>
          <a:srgbClr val="D72433"/>
        </a:accent6>
        <a:hlink>
          <a:srgbClr val="009999"/>
        </a:hlink>
        <a:folHlink>
          <a:srgbClr val="B9DB0E"/>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MO_standard_template_14_0085</Template>
  <TotalTime>5855</TotalTime>
  <Words>396</Words>
  <Application>Microsoft Office PowerPoint</Application>
  <PresentationFormat>On-screen Show (4:3)</PresentationFormat>
  <Paragraphs>127</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ＭＳ Ｐゴシック</vt:lpstr>
      <vt:lpstr>Arial</vt:lpstr>
      <vt:lpstr>Times New Roman</vt:lpstr>
      <vt:lpstr>Wingdings</vt:lpstr>
      <vt:lpstr>MO_standard_template_14_0085</vt:lpstr>
      <vt:lpstr>Future Requirements of WIS Centres</vt:lpstr>
      <vt:lpstr>WIS  - Documents</vt:lpstr>
      <vt:lpstr>Current list of WIS Interface Technical Specifications</vt:lpstr>
      <vt:lpstr>WIS 2.0 - Vision</vt:lpstr>
      <vt:lpstr>WIS 2.0 </vt:lpstr>
      <vt:lpstr>Recommendations</vt:lpstr>
      <vt:lpstr>Thank you</vt:lpstr>
    </vt:vector>
  </TitlesOfParts>
  <Company>Met Office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ALM - Architecture description</dc:title>
  <dc:creator>Katherine Prebble</dc:creator>
  <dc:description>submitted 26.7.2005     CHG015666 refers</dc:description>
  <cp:lastModifiedBy>Mark Francis</cp:lastModifiedBy>
  <cp:revision>281</cp:revision>
  <cp:lastPrinted>2004-10-15T09:34:20Z</cp:lastPrinted>
  <dcterms:created xsi:type="dcterms:W3CDTF">2016-06-24T08:40:40Z</dcterms:created>
  <dcterms:modified xsi:type="dcterms:W3CDTF">2017-03-17T12:23:30Z</dcterms:modified>
</cp:coreProperties>
</file>