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2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5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8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1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2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5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1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6C11F-28B2-4C54-9F01-300B04315F37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6EA6-3C4E-48FB-ABD3-5AD31E6374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7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05539" y="2151458"/>
            <a:ext cx="11303867" cy="165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05540" y="3789826"/>
            <a:ext cx="11303867" cy="139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5541" y="5174821"/>
            <a:ext cx="11303867" cy="1134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9411" y="5343735"/>
            <a:ext cx="108863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*-data-1*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2259" y="5336328"/>
            <a:ext cx="256640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*-data-2*</a:t>
            </a:r>
          </a:p>
          <a:p>
            <a:r>
              <a:rPr lang="en-US" dirty="0" smtClean="0"/>
              <a:t>with visualization for Q/C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62884" y="5343735"/>
            <a:ext cx="108863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*-data-3*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21951" y="5343735"/>
            <a:ext cx="11206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*-data-N*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62703" y="4114854"/>
            <a:ext cx="9220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*-viz-1*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1551" y="4114854"/>
            <a:ext cx="954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*-viz-N*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15463" y="2428457"/>
            <a:ext cx="11748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*-story-N*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8" idx="2"/>
          </p:cNvCxnSpPr>
          <p:nvPr/>
        </p:nvCxnSpPr>
        <p:spPr>
          <a:xfrm flipV="1">
            <a:off x="4123727" y="4484186"/>
            <a:ext cx="0" cy="859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9" idx="2"/>
          </p:cNvCxnSpPr>
          <p:nvPr/>
        </p:nvCxnSpPr>
        <p:spPr>
          <a:xfrm flipV="1">
            <a:off x="8907200" y="4484186"/>
            <a:ext cx="571405" cy="859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9" idx="2"/>
          </p:cNvCxnSpPr>
          <p:nvPr/>
        </p:nvCxnSpPr>
        <p:spPr>
          <a:xfrm flipH="1" flipV="1">
            <a:off x="9478605" y="4484186"/>
            <a:ext cx="1303692" cy="859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0"/>
            <a:endCxn id="10" idx="2"/>
          </p:cNvCxnSpPr>
          <p:nvPr/>
        </p:nvCxnSpPr>
        <p:spPr>
          <a:xfrm flipH="1" flipV="1">
            <a:off x="7102900" y="2797789"/>
            <a:ext cx="2375705" cy="131706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  <a:endCxn id="10" idx="2"/>
          </p:cNvCxnSpPr>
          <p:nvPr/>
        </p:nvCxnSpPr>
        <p:spPr>
          <a:xfrm flipV="1">
            <a:off x="6515463" y="2797789"/>
            <a:ext cx="587437" cy="253853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  <a:endCxn id="10" idx="2"/>
          </p:cNvCxnSpPr>
          <p:nvPr/>
        </p:nvCxnSpPr>
        <p:spPr>
          <a:xfrm flipV="1">
            <a:off x="4123727" y="2797789"/>
            <a:ext cx="2979173" cy="131706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666" y="5290161"/>
            <a:ext cx="278272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 repositories focus on data and may contain some visualization as appropriate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05541" y="4052549"/>
            <a:ext cx="278272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Visualization repositories focus on visualizing data and may combine datasets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5647" y="2264811"/>
            <a:ext cx="278272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Story repositories reference one or more visualizations and provide drill-down access to data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83414" y="1594077"/>
            <a:ext cx="73680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Hierarchy of Data / Visualization / Story Repositories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25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5</cp:revision>
  <dcterms:created xsi:type="dcterms:W3CDTF">2018-05-23T02:45:38Z</dcterms:created>
  <dcterms:modified xsi:type="dcterms:W3CDTF">2018-05-23T07:32:16Z</dcterms:modified>
</cp:coreProperties>
</file>