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1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8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8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9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3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7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6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9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F77E-7A3F-44D4-A656-74D23A58AF4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57C41-CAD4-4EA5-9026-38EBAC8A5F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8331" y="763325"/>
            <a:ext cx="44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is used to explain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9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054" y="497078"/>
            <a:ext cx="586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GeoProcessor Development Environment (using PyCharm) and Deployed Virtual Environment Python </a:t>
            </a:r>
            <a:r>
              <a:rPr lang="en-US" b="1" dirty="0" smtClean="0"/>
              <a:t>Configuration,</a:t>
            </a:r>
          </a:p>
          <a:p>
            <a:pPr algn="ctr"/>
            <a:r>
              <a:rPr lang="en-US" b="1" dirty="0" smtClean="0"/>
              <a:t>using Standalone QGIS 3.10 and Python 37 Example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7715" y="2390813"/>
            <a:ext cx="3537618" cy="24622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QGIS Standalone Install</a:t>
            </a:r>
          </a:p>
          <a:p>
            <a:r>
              <a:rPr lang="en-US" sz="1400" dirty="0" smtClean="0"/>
              <a:t>C:\Program Files\</a:t>
            </a:r>
            <a:r>
              <a:rPr lang="en-US" sz="1400" b="1" dirty="0" smtClean="0">
                <a:solidFill>
                  <a:srgbClr val="FFC000"/>
                </a:solidFill>
              </a:rPr>
              <a:t>QGIS 3.10</a:t>
            </a:r>
            <a:r>
              <a:rPr lang="en-US" sz="1400" dirty="0" smtClean="0"/>
              <a:t>\</a:t>
            </a:r>
          </a:p>
          <a:p>
            <a:endParaRPr lang="en-US" sz="1400" dirty="0"/>
          </a:p>
          <a:p>
            <a:r>
              <a:rPr lang="en-US" sz="1400" dirty="0" smtClean="0"/>
              <a:t>Python (set in PYTHONHOME):</a:t>
            </a:r>
          </a:p>
          <a:p>
            <a:r>
              <a:rPr lang="en-US" sz="1400" dirty="0" smtClean="0"/>
              <a:t>  </a:t>
            </a:r>
            <a:r>
              <a:rPr lang="en-US" sz="1400" b="1" dirty="0" smtClean="0">
                <a:solidFill>
                  <a:srgbClr val="00B0F0"/>
                </a:solidFill>
              </a:rPr>
              <a:t>\apps\Python37</a:t>
            </a:r>
          </a:p>
          <a:p>
            <a:endParaRPr lang="en-US" sz="1400" dirty="0"/>
          </a:p>
          <a:p>
            <a:r>
              <a:rPr lang="en-US" sz="1400" dirty="0" smtClean="0"/>
              <a:t>QGIS PyQGIS module (set in PYTHONPATH):</a:t>
            </a:r>
          </a:p>
          <a:p>
            <a:r>
              <a:rPr lang="en-US" sz="1400" dirty="0" smtClean="0"/>
              <a:t>  \</a:t>
            </a:r>
            <a:r>
              <a:rPr lang="en-US" sz="1400" dirty="0" smtClean="0"/>
              <a:t>apps\</a:t>
            </a:r>
            <a:r>
              <a:rPr lang="en-US" sz="1400" dirty="0" err="1" smtClean="0"/>
              <a:t>qgis</a:t>
            </a:r>
            <a:r>
              <a:rPr lang="en-US" sz="1400" dirty="0" smtClean="0"/>
              <a:t>\python   (if latest release)</a:t>
            </a:r>
            <a:endParaRPr lang="en-US" sz="1400" dirty="0" smtClean="0"/>
          </a:p>
          <a:p>
            <a:r>
              <a:rPr lang="en-US" sz="1400" dirty="0" smtClean="0"/>
              <a:t>  \</a:t>
            </a:r>
            <a:r>
              <a:rPr lang="en-US" sz="1400" dirty="0" smtClean="0"/>
              <a:t>apps\</a:t>
            </a:r>
            <a:r>
              <a:rPr lang="en-US" sz="1400" dirty="0" err="1" smtClean="0"/>
              <a:t>qgis-ltr</a:t>
            </a:r>
            <a:r>
              <a:rPr lang="en-US" sz="1400" dirty="0" smtClean="0"/>
              <a:t>\python   (if long term release)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791340" y="101879"/>
            <a:ext cx="5282121" cy="33239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PyCharm Python Virtual Environment (initialized from QGIS Python)</a:t>
            </a:r>
          </a:p>
          <a:p>
            <a:r>
              <a:rPr lang="en-US" sz="1400" dirty="0" err="1" smtClean="0"/>
              <a:t>owf</a:t>
            </a:r>
            <a:r>
              <a:rPr lang="en-US" sz="1400" dirty="0" smtClean="0"/>
              <a:t>-app-</a:t>
            </a:r>
            <a:r>
              <a:rPr lang="en-US" sz="1400" dirty="0" err="1" smtClean="0"/>
              <a:t>geoprocessor</a:t>
            </a:r>
            <a:r>
              <a:rPr lang="en-US" sz="1400" dirty="0" smtClean="0"/>
              <a:t>\</a:t>
            </a:r>
            <a:r>
              <a:rPr lang="en-US" sz="1400" dirty="0" err="1" smtClean="0"/>
              <a:t>venv</a:t>
            </a:r>
            <a:r>
              <a:rPr lang="en-US" sz="1400" dirty="0" smtClean="0"/>
              <a:t>\venv-</a:t>
            </a:r>
            <a:r>
              <a:rPr lang="en-US" sz="1400" b="1" dirty="0" smtClean="0">
                <a:solidFill>
                  <a:srgbClr val="FFC000"/>
                </a:solidFill>
              </a:rPr>
              <a:t>qgis-3.10</a:t>
            </a:r>
            <a:r>
              <a:rPr lang="en-US" sz="1400" dirty="0" smtClean="0"/>
              <a:t>-</a:t>
            </a:r>
            <a:r>
              <a:rPr lang="en-US" sz="1400" b="1" dirty="0" smtClean="0">
                <a:solidFill>
                  <a:srgbClr val="00B0F0"/>
                </a:solidFill>
              </a:rPr>
              <a:t>python37</a:t>
            </a:r>
            <a:r>
              <a:rPr lang="en-US" sz="1400" dirty="0" smtClean="0"/>
              <a:t>\</a:t>
            </a:r>
          </a:p>
          <a:p>
            <a:endParaRPr lang="en-US" sz="1400" dirty="0" smtClean="0"/>
          </a:p>
          <a:p>
            <a:r>
              <a:rPr lang="en-US" sz="1400" dirty="0" smtClean="0"/>
              <a:t>Python:</a:t>
            </a:r>
          </a:p>
          <a:p>
            <a:r>
              <a:rPr lang="en-US" sz="1400" dirty="0" smtClean="0"/>
              <a:t>  </a:t>
            </a:r>
            <a:r>
              <a:rPr lang="en-US" sz="1400" dirty="0" smtClean="0"/>
              <a:t>not used:  development </a:t>
            </a:r>
            <a:r>
              <a:rPr lang="en-US" sz="1400" dirty="0" err="1" smtClean="0"/>
              <a:t>venv</a:t>
            </a:r>
            <a:r>
              <a:rPr lang="en-US" sz="1400" dirty="0" smtClean="0"/>
              <a:t> (python.exe is in </a:t>
            </a:r>
            <a:r>
              <a:rPr lang="en-US" sz="1400" dirty="0" smtClean="0"/>
              <a:t>\</a:t>
            </a:r>
            <a:r>
              <a:rPr lang="en-US" sz="1400" dirty="0" smtClean="0"/>
              <a:t>Scripts)</a:t>
            </a:r>
            <a:endParaRPr lang="en-US" sz="1400" dirty="0" smtClean="0"/>
          </a:p>
          <a:p>
            <a:r>
              <a:rPr lang="en-US" sz="1400" dirty="0" smtClean="0"/>
              <a:t>  </a:t>
            </a:r>
            <a:r>
              <a:rPr lang="en-US" sz="1400" dirty="0" smtClean="0"/>
              <a:t>used:  QGIS Python specified by PYTHONHOME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QGIS Python module location for PYTHONPATH:</a:t>
            </a:r>
          </a:p>
          <a:p>
            <a:r>
              <a:rPr lang="en-US" sz="1400" dirty="0" smtClean="0"/>
              <a:t>  from QGIS </a:t>
            </a:r>
            <a:r>
              <a:rPr lang="en-US" sz="1400" dirty="0" smtClean="0"/>
              <a:t>specified in PYTHONPATH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geoprocessor Python module location for PYTHONPATH: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owf</a:t>
            </a:r>
            <a:r>
              <a:rPr lang="en-US" sz="1400" dirty="0" smtClean="0"/>
              <a:t>-app-</a:t>
            </a:r>
            <a:r>
              <a:rPr lang="en-US" sz="1400" dirty="0" err="1" smtClean="0"/>
              <a:t>geoprocessor</a:t>
            </a:r>
            <a:r>
              <a:rPr lang="en-US" sz="1400" dirty="0" smtClean="0"/>
              <a:t>\  (from repository working files)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Third party modules for PYTHONPATH: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Install in </a:t>
            </a:r>
            <a:r>
              <a:rPr lang="en-US" sz="1400" dirty="0" smtClean="0"/>
              <a:t>development </a:t>
            </a:r>
            <a:r>
              <a:rPr lang="en-US" sz="1400" dirty="0" err="1" smtClean="0"/>
              <a:t>PyCharm</a:t>
            </a:r>
            <a:r>
              <a:rPr lang="en-US" sz="1400" dirty="0" smtClean="0"/>
              <a:t> </a:t>
            </a:r>
            <a:r>
              <a:rPr lang="en-US" sz="1400" dirty="0" smtClean="0"/>
              <a:t>venv using pip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1339" y="3498649"/>
            <a:ext cx="5282122" cy="33239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Deployed Python Virtual Environment (initialized from QGIS Python)</a:t>
            </a:r>
          </a:p>
          <a:p>
            <a:r>
              <a:rPr lang="en-US" sz="1400" dirty="0" smtClean="0"/>
              <a:t>C:\Users\user\gp-1.3.0-win-</a:t>
            </a:r>
            <a:r>
              <a:rPr lang="en-US" sz="1400" b="1" dirty="0" smtClean="0">
                <a:solidFill>
                  <a:srgbClr val="FFC000"/>
                </a:solidFill>
              </a:rPr>
              <a:t>qgis-3.10</a:t>
            </a:r>
            <a:r>
              <a:rPr lang="en-US" sz="1400" dirty="0" smtClean="0"/>
              <a:t>-venv\</a:t>
            </a:r>
          </a:p>
          <a:p>
            <a:endParaRPr lang="en-US" sz="1400" dirty="0" smtClean="0"/>
          </a:p>
          <a:p>
            <a:r>
              <a:rPr lang="en-US" sz="1400" dirty="0" smtClean="0"/>
              <a:t>Python:</a:t>
            </a:r>
          </a:p>
          <a:p>
            <a:r>
              <a:rPr lang="en-US" sz="1400" dirty="0" smtClean="0"/>
              <a:t>  </a:t>
            </a:r>
            <a:r>
              <a:rPr lang="en-US" sz="1400" dirty="0" smtClean="0"/>
              <a:t>not used:  development </a:t>
            </a:r>
            <a:r>
              <a:rPr lang="en-US" sz="1400" dirty="0" err="1" smtClean="0"/>
              <a:t>venv</a:t>
            </a:r>
            <a:r>
              <a:rPr lang="en-US" sz="1400" dirty="0" smtClean="0"/>
              <a:t> (python.exe is </a:t>
            </a:r>
            <a:r>
              <a:rPr lang="en-US" sz="1400" dirty="0" smtClean="0"/>
              <a:t>in \</a:t>
            </a:r>
            <a:r>
              <a:rPr lang="en-US" sz="1400" dirty="0" smtClean="0"/>
              <a:t>Scripts)</a:t>
            </a:r>
            <a:endParaRPr lang="en-US" sz="1400" dirty="0" smtClean="0"/>
          </a:p>
          <a:p>
            <a:r>
              <a:rPr lang="en-US" sz="1400" dirty="0" smtClean="0"/>
              <a:t>  </a:t>
            </a:r>
            <a:r>
              <a:rPr lang="en-US" sz="1400" dirty="0" smtClean="0"/>
              <a:t>used:  QGIS Python specified by PYTHONHOME</a:t>
            </a:r>
          </a:p>
          <a:p>
            <a:endParaRPr lang="en-US" sz="1400" dirty="0"/>
          </a:p>
          <a:p>
            <a:r>
              <a:rPr lang="en-US" sz="1400" dirty="0" smtClean="0"/>
              <a:t>QGIS Python module location for PYTHONPATH: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from QGIS specified in PYTHONPATH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geoprocessor Python module location for PYTHONPATH: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Lib\site-packages</a:t>
            </a:r>
          </a:p>
          <a:p>
            <a:endParaRPr lang="en-US" sz="1400" dirty="0"/>
          </a:p>
          <a:p>
            <a:r>
              <a:rPr lang="en-US" sz="1400" dirty="0" smtClean="0"/>
              <a:t>Third party modules for PYTHONPATH: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Install in deployed venv using pip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23995" y="3749457"/>
            <a:ext cx="1342418" cy="11695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Deployed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gp.bat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PYTHONHOME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PYTHONPATH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523995" y="2276746"/>
            <a:ext cx="1342418" cy="11695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gpdev.bat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PYTHONHOME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PYTHONPATH</a:t>
            </a:r>
            <a:endParaRPr lang="en-US" sz="1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597285" y="3132307"/>
            <a:ext cx="1926710" cy="87548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21021" y="3311910"/>
            <a:ext cx="1702974" cy="4063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97285" y="3311909"/>
            <a:ext cx="1926710" cy="1244351"/>
          </a:xfrm>
          <a:prstGeom prst="straightConnector1">
            <a:avLst/>
          </a:prstGeom>
          <a:ln w="41275">
            <a:solidFill>
              <a:srgbClr val="92D05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21021" y="3906812"/>
            <a:ext cx="1702974" cy="864144"/>
          </a:xfrm>
          <a:prstGeom prst="straightConnector1">
            <a:avLst/>
          </a:prstGeom>
          <a:ln w="41275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729689" y="4787778"/>
            <a:ext cx="1061650" cy="1096187"/>
          </a:xfrm>
          <a:prstGeom prst="straightConnector1">
            <a:avLst/>
          </a:prstGeom>
          <a:ln w="41275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710138" y="2436892"/>
            <a:ext cx="1099221" cy="875017"/>
          </a:xfrm>
          <a:prstGeom prst="straightConnector1">
            <a:avLst/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61788" y="1751999"/>
            <a:ext cx="233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GeoProcessor</a:t>
            </a:r>
            <a:r>
              <a:rPr lang="en-US" b="1" u="sng" dirty="0" smtClean="0"/>
              <a:t> </a:t>
            </a:r>
            <a:r>
              <a:rPr lang="en-US" b="1" u="sng" dirty="0" smtClean="0"/>
              <a:t>Runners</a:t>
            </a:r>
            <a:endParaRPr lang="en-US" b="1" u="sng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10137" y="3219855"/>
            <a:ext cx="1173428" cy="140763"/>
          </a:xfrm>
          <a:prstGeom prst="straightConnector1">
            <a:avLst/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710138" y="4853026"/>
            <a:ext cx="1099221" cy="1722681"/>
          </a:xfrm>
          <a:prstGeom prst="straightConnector1">
            <a:avLst/>
          </a:prstGeom>
          <a:ln w="41275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19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232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16</cp:revision>
  <dcterms:created xsi:type="dcterms:W3CDTF">2020-03-27T08:10:08Z</dcterms:created>
  <dcterms:modified xsi:type="dcterms:W3CDTF">2020-03-31T04:49:24Z</dcterms:modified>
</cp:coreProperties>
</file>