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8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720E-EDEC-4DBB-8BF5-9EF70B83A16A}" type="datetimeFigureOut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AC3B-3DAB-48F7-882A-842A70883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2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720E-EDEC-4DBB-8BF5-9EF70B83A16A}" type="datetimeFigureOut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AC3B-3DAB-48F7-882A-842A70883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9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720E-EDEC-4DBB-8BF5-9EF70B83A16A}" type="datetimeFigureOut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AC3B-3DAB-48F7-882A-842A70883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9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720E-EDEC-4DBB-8BF5-9EF70B83A16A}" type="datetimeFigureOut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AC3B-3DAB-48F7-882A-842A70883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4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720E-EDEC-4DBB-8BF5-9EF70B83A16A}" type="datetimeFigureOut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AC3B-3DAB-48F7-882A-842A70883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0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720E-EDEC-4DBB-8BF5-9EF70B83A16A}" type="datetimeFigureOut">
              <a:rPr lang="en-US" smtClean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AC3B-3DAB-48F7-882A-842A70883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9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720E-EDEC-4DBB-8BF5-9EF70B83A16A}" type="datetimeFigureOut">
              <a:rPr lang="en-US" smtClean="0"/>
              <a:t>4/25/2020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AC3B-3DAB-48F7-882A-842A70883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720E-EDEC-4DBB-8BF5-9EF70B83A16A}" type="datetimeFigureOut">
              <a:rPr lang="en-US" smtClean="0"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AC3B-3DAB-48F7-882A-842A70883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5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720E-EDEC-4DBB-8BF5-9EF70B83A16A}" type="datetimeFigureOut">
              <a:rPr lang="en-US" smtClean="0"/>
              <a:t>4/25/2020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AC3B-3DAB-48F7-882A-842A70883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3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720E-EDEC-4DBB-8BF5-9EF70B83A16A}" type="datetimeFigureOut">
              <a:rPr lang="en-US" smtClean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AC3B-3DAB-48F7-882A-842A70883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9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720E-EDEC-4DBB-8BF5-9EF70B83A16A}" type="datetimeFigureOut">
              <a:rPr lang="en-US" smtClean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AC3B-3DAB-48F7-882A-842A70883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0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7720E-EDEC-4DBB-8BF5-9EF70B83A16A}" type="datetimeFigureOut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0AC3B-3DAB-48F7-882A-842A70883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5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230" y="235131"/>
            <a:ext cx="750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following slides are used in the </a:t>
            </a:r>
            <a:r>
              <a:rPr lang="en-US" dirty="0" err="1" smtClean="0"/>
              <a:t>GeoMapProject</a:t>
            </a:r>
            <a:r>
              <a:rPr lang="en-US" dirty="0" smtClean="0"/>
              <a:t> appendix to illustrate how</a:t>
            </a:r>
          </a:p>
          <a:p>
            <a:r>
              <a:rPr lang="en-US" dirty="0" smtClean="0"/>
              <a:t>maps are integrated with a web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4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707541"/>
            <a:ext cx="5286511" cy="12311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                   </a:t>
            </a:r>
            <a:r>
              <a:rPr lang="en-US" sz="2000" b="1" u="sng" dirty="0" smtClean="0"/>
              <a:t>Source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12738" y="643923"/>
            <a:ext cx="5379262" cy="6155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u="sng" dirty="0" smtClean="0"/>
          </a:p>
          <a:p>
            <a:r>
              <a:rPr lang="en-US" sz="2000" b="1" u="sng" dirty="0" smtClean="0"/>
              <a:t>Application</a:t>
            </a:r>
          </a:p>
          <a:p>
            <a:endParaRPr lang="en-US" dirty="0"/>
          </a:p>
          <a:p>
            <a:r>
              <a:rPr lang="en-US" sz="1600" dirty="0" smtClean="0"/>
              <a:t>/application files</a:t>
            </a:r>
          </a:p>
          <a:p>
            <a:r>
              <a:rPr lang="en-US" sz="1600" dirty="0" smtClean="0"/>
              <a:t>/assets/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application configuration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data-maps/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layer files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map configurations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data-ts/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time series data files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graph templates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934500"/>
            <a:ext cx="5286510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</a:t>
            </a:r>
          </a:p>
          <a:p>
            <a:r>
              <a:rPr lang="en-US" dirty="0" smtClean="0"/>
              <a:t>                                                                             </a:t>
            </a:r>
            <a:r>
              <a:rPr lang="en-US" sz="2000" b="1" u="sng" dirty="0" smtClean="0"/>
              <a:t>Workflow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8720" y="113472"/>
            <a:ext cx="6117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Web Mapping Application Workflow Summary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34171"/>
            <a:ext cx="3519948" cy="1169551"/>
          </a:xfrm>
          <a:prstGeom prst="rect">
            <a:avLst/>
          </a:prstGeom>
          <a:noFill/>
          <a:ln w="15875"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Web Data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File downloads via URL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Web services via URL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12738" y="734171"/>
            <a:ext cx="5379262" cy="1138773"/>
          </a:xfrm>
          <a:prstGeom prst="rect">
            <a:avLst/>
          </a:prstGeom>
          <a:noFill/>
          <a:ln w="15875"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Web Mapping Application – Public Static Website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Interactive maps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Interactive graphs, visualizations, stories, etc.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Data downloads and original source data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53270" y="4309752"/>
            <a:ext cx="1883785" cy="923330"/>
          </a:xfrm>
          <a:prstGeom prst="rect">
            <a:avLst/>
          </a:prstGeom>
          <a:noFill/>
          <a:ln w="15875">
            <a:solidFill>
              <a:schemeClr val="tx1">
                <a:alpha val="99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TSTool</a:t>
            </a:r>
          </a:p>
          <a:p>
            <a:r>
              <a:rPr lang="en-US" dirty="0" smtClean="0"/>
              <a:t>- time series focus</a:t>
            </a:r>
          </a:p>
          <a:p>
            <a:r>
              <a:rPr lang="en-US" dirty="0" smtClean="0"/>
              <a:t>- command files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97492" y="3752466"/>
            <a:ext cx="1939249" cy="923330"/>
          </a:xfrm>
          <a:prstGeom prst="rect">
            <a:avLst/>
          </a:prstGeom>
          <a:noFill/>
          <a:ln w="15875">
            <a:solidFill>
              <a:schemeClr val="tx1">
                <a:alpha val="99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GeoProcessor</a:t>
            </a:r>
          </a:p>
          <a:p>
            <a:r>
              <a:rPr lang="en-US" dirty="0" smtClean="0"/>
              <a:t>- spatial data focus</a:t>
            </a:r>
          </a:p>
          <a:p>
            <a:r>
              <a:rPr lang="en-US" dirty="0" smtClean="0"/>
              <a:t>- command files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526358"/>
            <a:ext cx="12192000" cy="1231106"/>
          </a:xfrm>
          <a:prstGeom prst="rect">
            <a:avLst/>
          </a:prstGeom>
          <a:noFill/>
          <a:ln w="15875"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Workflow repository</a:t>
            </a:r>
            <a:r>
              <a:rPr lang="en-US" dirty="0" smtClean="0"/>
              <a:t>                                                  </a:t>
            </a:r>
            <a:r>
              <a:rPr lang="en-US" sz="2000" b="1" dirty="0" smtClean="0"/>
              <a:t>GitHub or Equivalent</a:t>
            </a:r>
            <a:r>
              <a:rPr lang="en-US" dirty="0" smtClean="0"/>
              <a:t>                                               </a:t>
            </a:r>
            <a:r>
              <a:rPr lang="en-US" sz="2000" b="1" dirty="0" smtClean="0"/>
              <a:t> Application repository</a:t>
            </a:r>
          </a:p>
          <a:p>
            <a:r>
              <a:rPr lang="en-US" dirty="0" smtClean="0"/>
              <a:t>- </a:t>
            </a:r>
            <a:r>
              <a:rPr lang="en-US" sz="1600" dirty="0" smtClean="0"/>
              <a:t>command files                                                                                          Web/Cloud                                                                          - code</a:t>
            </a:r>
          </a:p>
          <a:p>
            <a:r>
              <a:rPr lang="en-US" dirty="0" smtClean="0"/>
              <a:t>- </a:t>
            </a:r>
            <a:r>
              <a:rPr lang="en-US" sz="1600" dirty="0" smtClean="0"/>
              <a:t>configurations                                                                                                                                                                                         - application configuration</a:t>
            </a:r>
          </a:p>
          <a:p>
            <a:r>
              <a:rPr lang="en-US" dirty="0" smtClean="0"/>
              <a:t>- </a:t>
            </a:r>
            <a:r>
              <a:rPr lang="en-US" sz="1600" dirty="0" smtClean="0"/>
              <a:t>controlling data</a:t>
            </a:r>
            <a:r>
              <a:rPr lang="en-US" dirty="0" smtClean="0"/>
              <a:t>                                                                                                                                                                - </a:t>
            </a:r>
            <a:r>
              <a:rPr lang="en-US" sz="1600" dirty="0" smtClean="0"/>
              <a:t>website content</a:t>
            </a:r>
            <a:endParaRPr lang="en-US" sz="16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8324" y="2192594"/>
            <a:ext cx="11959240" cy="39329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22365" y="1821321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Web/Cloud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99894" y="2275223"/>
            <a:ext cx="1043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Desktop/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09600" y="1903722"/>
            <a:ext cx="0" cy="2406030"/>
          </a:xfrm>
          <a:prstGeom prst="straightConnector1">
            <a:avLst/>
          </a:prstGeom>
          <a:ln w="539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116" y="5350500"/>
            <a:ext cx="11959240" cy="39329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158720" y="1903722"/>
            <a:ext cx="0" cy="1817966"/>
          </a:xfrm>
          <a:prstGeom prst="straightConnector1">
            <a:avLst/>
          </a:prstGeom>
          <a:ln w="539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37055" y="4975302"/>
            <a:ext cx="4439132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436741" y="4244401"/>
            <a:ext cx="2117320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0473" y="2888017"/>
            <a:ext cx="1742785" cy="646331"/>
          </a:xfrm>
          <a:prstGeom prst="rect">
            <a:avLst/>
          </a:prstGeom>
          <a:noFill/>
          <a:ln w="15875">
            <a:solidFill>
              <a:schemeClr val="tx1">
                <a:alpha val="99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Also:  Models, R,</a:t>
            </a:r>
          </a:p>
          <a:p>
            <a:r>
              <a:rPr lang="en-US" dirty="0" smtClean="0"/>
              <a:t>Excel,  GIS, etc.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9795157" y="1872944"/>
            <a:ext cx="0" cy="2263083"/>
          </a:xfrm>
          <a:prstGeom prst="straightConnector1">
            <a:avLst/>
          </a:prstGeom>
          <a:ln w="53975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/>
          <p:cNvSpPr/>
          <p:nvPr/>
        </p:nvSpPr>
        <p:spPr>
          <a:xfrm>
            <a:off x="9075174" y="2921554"/>
            <a:ext cx="427195" cy="2428946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Brace 33"/>
          <p:cNvSpPr/>
          <p:nvPr/>
        </p:nvSpPr>
        <p:spPr>
          <a:xfrm flipH="1">
            <a:off x="6750822" y="4634497"/>
            <a:ext cx="395025" cy="681610"/>
          </a:xfrm>
          <a:prstGeom prst="rightBrace">
            <a:avLst>
              <a:gd name="adj1" fmla="val 8333"/>
              <a:gd name="adj2" fmla="val 4919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ight Brace 38"/>
          <p:cNvSpPr/>
          <p:nvPr/>
        </p:nvSpPr>
        <p:spPr>
          <a:xfrm flipH="1">
            <a:off x="6750822" y="3934713"/>
            <a:ext cx="395025" cy="681610"/>
          </a:xfrm>
          <a:prstGeom prst="rightBrace">
            <a:avLst>
              <a:gd name="adj1" fmla="val 8333"/>
              <a:gd name="adj2" fmla="val 4919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/>
          <p:cNvCxnSpPr>
            <a:endCxn id="6" idx="1"/>
          </p:cNvCxnSpPr>
          <p:nvPr/>
        </p:nvCxnSpPr>
        <p:spPr>
          <a:xfrm flipV="1">
            <a:off x="3519299" y="1303558"/>
            <a:ext cx="32934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188390" y="2368452"/>
            <a:ext cx="175573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Application locates</a:t>
            </a:r>
          </a:p>
          <a:p>
            <a:pPr algn="ctr"/>
            <a:r>
              <a:rPr lang="en-US" sz="1600" dirty="0" smtClean="0"/>
              <a:t>data using</a:t>
            </a:r>
          </a:p>
          <a:p>
            <a:pPr algn="ctr"/>
            <a:r>
              <a:rPr lang="en-US" sz="1600" dirty="0" smtClean="0"/>
              <a:t>“data path”</a:t>
            </a:r>
          </a:p>
          <a:p>
            <a:pPr algn="ctr"/>
            <a:r>
              <a:rPr lang="en-US" sz="1600" dirty="0" smtClean="0"/>
              <a:t>and refreshes</a:t>
            </a:r>
          </a:p>
          <a:p>
            <a:pPr algn="ctr"/>
            <a:r>
              <a:rPr lang="en-US" sz="1600" dirty="0" smtClean="0"/>
              <a:t>the application</a:t>
            </a:r>
          </a:p>
          <a:p>
            <a:pPr algn="ctr"/>
            <a:r>
              <a:rPr lang="en-US" sz="1600" dirty="0" smtClean="0"/>
              <a:t>data based on</a:t>
            </a:r>
          </a:p>
          <a:p>
            <a:pPr algn="ctr"/>
            <a:r>
              <a:rPr lang="en-US" sz="1600" dirty="0" smtClean="0"/>
              <a:t>refresh interval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5235334" y="3153120"/>
            <a:ext cx="16378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Processing is run</a:t>
            </a:r>
          </a:p>
          <a:p>
            <a:r>
              <a:rPr lang="en-US" sz="1600" dirty="0" smtClean="0"/>
              <a:t>on interval that is</a:t>
            </a:r>
          </a:p>
          <a:p>
            <a:r>
              <a:rPr lang="en-US" sz="1600" dirty="0" smtClean="0"/>
              <a:t>appropriate for</a:t>
            </a:r>
          </a:p>
          <a:p>
            <a:r>
              <a:rPr lang="en-US" sz="1600" dirty="0" smtClean="0"/>
              <a:t>data type.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2742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8867" y="643923"/>
            <a:ext cx="5379262" cy="62786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000" b="1" u="sng" dirty="0" smtClean="0"/>
              <a:t>Application Software</a:t>
            </a:r>
            <a:endParaRPr lang="en-US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9184" y="114499"/>
            <a:ext cx="1166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Web Mapping Application Event Handling Summary (mouse click on map to display graph)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60526" y="643923"/>
            <a:ext cx="3631474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u="sng" dirty="0" smtClean="0"/>
          </a:p>
          <a:p>
            <a:r>
              <a:rPr lang="en-US" sz="2000" b="1" u="sng" dirty="0" smtClean="0"/>
              <a:t>Application Data Files</a:t>
            </a:r>
          </a:p>
          <a:p>
            <a:endParaRPr lang="en-US" dirty="0"/>
          </a:p>
          <a:p>
            <a:r>
              <a:rPr lang="en-US" sz="1600" dirty="0" smtClean="0"/>
              <a:t>/assets/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application configuration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data-maps/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layer files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map configurations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data-ts/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time series data files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graph templates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218" y="1031264"/>
            <a:ext cx="3379066" cy="22798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218" y="4147105"/>
            <a:ext cx="3762375" cy="25286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24249" y="2686364"/>
            <a:ext cx="1768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Map configuration</a:t>
            </a:r>
          </a:p>
          <a:p>
            <a:r>
              <a:rPr lang="en-US" sz="1600" dirty="0" smtClean="0"/>
              <a:t>Event handler</a:t>
            </a:r>
          </a:p>
          <a:p>
            <a:r>
              <a:rPr lang="en-US" sz="1600" dirty="0" smtClean="0"/>
              <a:t>defines action</a:t>
            </a:r>
            <a:endParaRPr lang="en-US" sz="1600" dirty="0"/>
          </a:p>
        </p:txBody>
      </p:sp>
      <p:cxnSp>
        <p:nvCxnSpPr>
          <p:cNvPr id="14" name="Straight Arrow Connector 13"/>
          <p:cNvCxnSpPr>
            <a:endCxn id="19" idx="0"/>
          </p:cNvCxnSpPr>
          <p:nvPr/>
        </p:nvCxnSpPr>
        <p:spPr>
          <a:xfrm flipH="1">
            <a:off x="3231376" y="2865120"/>
            <a:ext cx="901032" cy="59185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12407" y="3456977"/>
            <a:ext cx="3237938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Reusable or custom application code</a:t>
            </a:r>
          </a:p>
          <a:p>
            <a:r>
              <a:rPr lang="en-US" sz="1600" dirty="0" smtClean="0"/>
              <a:t>handles event and displays data.</a:t>
            </a:r>
            <a:endParaRPr lang="en-US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31376" y="4041752"/>
            <a:ext cx="626521" cy="1192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4850345" y="3749365"/>
            <a:ext cx="3383844" cy="1036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91762" y="4623383"/>
            <a:ext cx="1842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Time series graph</a:t>
            </a:r>
          </a:p>
          <a:p>
            <a:r>
              <a:rPr lang="en-US" sz="1600" dirty="0" smtClean="0"/>
              <a:t>template and data</a:t>
            </a:r>
          </a:p>
          <a:p>
            <a:r>
              <a:rPr lang="en-US" sz="1600" dirty="0" smtClean="0"/>
              <a:t>are used for display</a:t>
            </a:r>
          </a:p>
        </p:txBody>
      </p:sp>
      <p:sp>
        <p:nvSpPr>
          <p:cNvPr id="33" name="Explosion 1 32"/>
          <p:cNvSpPr/>
          <p:nvPr/>
        </p:nvSpPr>
        <p:spPr>
          <a:xfrm>
            <a:off x="4038059" y="2643493"/>
            <a:ext cx="300777" cy="374469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171547" y="2810357"/>
            <a:ext cx="4062642" cy="119609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 flipH="1">
            <a:off x="8521307" y="3707926"/>
            <a:ext cx="395025" cy="681610"/>
          </a:xfrm>
          <a:prstGeom prst="rightBrace">
            <a:avLst>
              <a:gd name="adj1" fmla="val 8333"/>
              <a:gd name="adj2" fmla="val 4919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flipH="1">
            <a:off x="8490990" y="4444700"/>
            <a:ext cx="395025" cy="681610"/>
          </a:xfrm>
          <a:prstGeom prst="rightBrace">
            <a:avLst>
              <a:gd name="adj1" fmla="val 8333"/>
              <a:gd name="adj2" fmla="val 4919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1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258</Words>
  <Application>Microsoft Office PowerPoint</Application>
  <PresentationFormat>Widescreen</PresentationFormat>
  <Paragraphs>125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sam</cp:lastModifiedBy>
  <cp:revision>13</cp:revision>
  <dcterms:created xsi:type="dcterms:W3CDTF">2020-04-25T19:58:39Z</dcterms:created>
  <dcterms:modified xsi:type="dcterms:W3CDTF">2020-04-25T22:10:14Z</dcterms:modified>
</cp:coreProperties>
</file>