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DC6B-DD38-4C97-817D-8E934F40F4A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7BE9-8C1E-4FE4-8B0A-C6EB1D08D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8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DC6B-DD38-4C97-817D-8E934F40F4A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7BE9-8C1E-4FE4-8B0A-C6EB1D08D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1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DC6B-DD38-4C97-817D-8E934F40F4A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7BE9-8C1E-4FE4-8B0A-C6EB1D08D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3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DC6B-DD38-4C97-817D-8E934F40F4A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7BE9-8C1E-4FE4-8B0A-C6EB1D08D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7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DC6B-DD38-4C97-817D-8E934F40F4A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7BE9-8C1E-4FE4-8B0A-C6EB1D08D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0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DC6B-DD38-4C97-817D-8E934F40F4A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7BE9-8C1E-4FE4-8B0A-C6EB1D08D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1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DC6B-DD38-4C97-817D-8E934F40F4A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7BE9-8C1E-4FE4-8B0A-C6EB1D08D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2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DC6B-DD38-4C97-817D-8E934F40F4A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7BE9-8C1E-4FE4-8B0A-C6EB1D08D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0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DC6B-DD38-4C97-817D-8E934F40F4A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7BE9-8C1E-4FE4-8B0A-C6EB1D08D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1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DC6B-DD38-4C97-817D-8E934F40F4A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7BE9-8C1E-4FE4-8B0A-C6EB1D08D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9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DC6B-DD38-4C97-817D-8E934F40F4A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7BE9-8C1E-4FE4-8B0A-C6EB1D08D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1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6DC6B-DD38-4C97-817D-8E934F40F4A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7BE9-8C1E-4FE4-8B0A-C6EB1D08D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7642" y="1097280"/>
            <a:ext cx="462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following is used in the install-</a:t>
            </a:r>
            <a:r>
              <a:rPr lang="en-US" dirty="0" err="1" smtClean="0"/>
              <a:t>qgis</a:t>
            </a:r>
            <a:r>
              <a:rPr lang="en-US" dirty="0" smtClean="0"/>
              <a:t> content.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5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738" y="0"/>
            <a:ext cx="752652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42365" y="2103121"/>
            <a:ext cx="285271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Default install location is C:\OSGeo4W64,</a:t>
            </a:r>
          </a:p>
          <a:p>
            <a:r>
              <a:rPr lang="en-US" sz="1200" b="1" dirty="0" smtClean="0"/>
              <a:t>not</a:t>
            </a:r>
            <a:r>
              <a:rPr lang="en-US" sz="1200" dirty="0" smtClean="0"/>
              <a:t> </a:t>
            </a:r>
            <a:r>
              <a:rPr lang="en-US" sz="1200" dirty="0" smtClean="0"/>
              <a:t>a versioned installation folder.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10399" y="3972728"/>
            <a:ext cx="3501225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Default install location is C:\Program Files\QGIS </a:t>
            </a:r>
            <a:r>
              <a:rPr lang="en-US" sz="1200" dirty="0" smtClean="0"/>
              <a:t>3.12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C:\Program Files\QGIS 3.12\apps\</a:t>
            </a:r>
            <a:r>
              <a:rPr lang="en-US" sz="1200" dirty="0" err="1" smtClean="0"/>
              <a:t>qgis</a:t>
            </a:r>
            <a:r>
              <a:rPr lang="en-US" sz="1200" dirty="0" smtClean="0"/>
              <a:t>\python</a:t>
            </a:r>
          </a:p>
          <a:p>
            <a:r>
              <a:rPr lang="en-US" sz="1200" dirty="0" smtClean="0"/>
              <a:t>should be used in PYTHONPATH for Python applications.</a:t>
            </a:r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010401" y="5208956"/>
            <a:ext cx="3501223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Default install location is C:\Program Files\QGIS </a:t>
            </a:r>
            <a:r>
              <a:rPr lang="en-US" sz="1200" dirty="0" smtClean="0"/>
              <a:t>3.12</a:t>
            </a:r>
          </a:p>
          <a:p>
            <a:endParaRPr lang="en-US" sz="1200" dirty="0" smtClean="0"/>
          </a:p>
          <a:p>
            <a:r>
              <a:rPr lang="en-US" sz="1200" dirty="0"/>
              <a:t>C:\Program Files\QGIS </a:t>
            </a:r>
            <a:r>
              <a:rPr lang="en-US" sz="1200" dirty="0" smtClean="0"/>
              <a:t>3.12\apps\</a:t>
            </a:r>
            <a:r>
              <a:rPr lang="en-US" sz="1200" dirty="0" err="1" smtClean="0"/>
              <a:t>qgis-ltr</a:t>
            </a:r>
            <a:r>
              <a:rPr lang="en-US" sz="1200" dirty="0" smtClean="0"/>
              <a:t>\python</a:t>
            </a:r>
            <a:endParaRPr lang="en-US" sz="1200" dirty="0"/>
          </a:p>
          <a:p>
            <a:r>
              <a:rPr lang="en-US" sz="1200" dirty="0"/>
              <a:t>should be used in PYTHONPATH for </a:t>
            </a:r>
            <a:r>
              <a:rPr lang="en-US" sz="1200" dirty="0" smtClean="0"/>
              <a:t>Python applications.</a:t>
            </a:r>
          </a:p>
          <a:p>
            <a:endParaRPr lang="en-US" sz="1200" dirty="0" smtClean="0"/>
          </a:p>
          <a:p>
            <a:r>
              <a:rPr lang="en-US" sz="1200" dirty="0"/>
              <a:t>C:\Program Files\QGIS </a:t>
            </a:r>
            <a:r>
              <a:rPr lang="en-US" sz="1200" dirty="0" smtClean="0"/>
              <a:t>3.12\apps\</a:t>
            </a:r>
            <a:r>
              <a:rPr lang="en-US" sz="1200" dirty="0" err="1" smtClean="0"/>
              <a:t>qgis</a:t>
            </a:r>
            <a:r>
              <a:rPr lang="en-US" sz="1200" dirty="0" smtClean="0"/>
              <a:t>\python</a:t>
            </a:r>
            <a:endParaRPr lang="en-US" sz="1200" dirty="0"/>
          </a:p>
          <a:p>
            <a:r>
              <a:rPr lang="en-US" sz="1200" dirty="0" smtClean="0"/>
              <a:t>may exist but is typically empty.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965767" y="3429000"/>
            <a:ext cx="3512188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Standalone installer is recommended </a:t>
            </a:r>
            <a:r>
              <a:rPr lang="en-US" sz="1200" b="1" dirty="0" smtClean="0"/>
              <a:t>for general 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32737" y="983312"/>
            <a:ext cx="927297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Current version </a:t>
            </a:r>
            <a:r>
              <a:rPr lang="en-US" sz="1200" dirty="0"/>
              <a:t>i</a:t>
            </a:r>
            <a:r>
              <a:rPr lang="en-US" sz="1200" dirty="0" smtClean="0"/>
              <a:t>nformation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025302" y="535022"/>
            <a:ext cx="0" cy="379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41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91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</dc:creator>
  <cp:lastModifiedBy>sam</cp:lastModifiedBy>
  <cp:revision>5</cp:revision>
  <dcterms:created xsi:type="dcterms:W3CDTF">2020-03-27T20:14:49Z</dcterms:created>
  <dcterms:modified xsi:type="dcterms:W3CDTF">2020-03-29T07:26:41Z</dcterms:modified>
</cp:coreProperties>
</file>