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6DE0-823D-EB16-2CAF-9704D8D2E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9C7B4-8CD6-0397-6ABE-C136600AF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C837-E43F-894E-0875-D8546C25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4D5B-B3CC-41F4-A92A-80BECC2EC75B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9282-E164-8773-6E06-0A903888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5DCCB-8FF5-E204-AD31-9AD66EA8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EDDE-C799-4B76-9EEF-87228E0E2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2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01FB-941E-946F-2970-B356638E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A68D8-08EF-BB96-79D9-B8792675A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7A4D8-F2ED-B497-AF7A-EBD27535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4D5B-B3CC-41F4-A92A-80BECC2EC75B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8B6BD-9375-6D32-A276-EED1EDAC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8952-99A0-5765-84C7-03236063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EDDE-C799-4B76-9EEF-87228E0E2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2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16E1A-2F40-410E-8A3A-A2FB37FC6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EB191-3484-03DA-071C-6B86D26F0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1D036-9E9D-B830-8D3E-7881DA7C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4D5B-B3CC-41F4-A92A-80BECC2EC75B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FA98-E59E-BF31-0940-1BD5098A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A229-6F93-D9A1-015E-6AADF4D1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EDDE-C799-4B76-9EEF-87228E0E2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0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4A79-26CB-5644-4FAF-4C72D267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E6CC-D3D5-D72A-5D81-1CC248ABC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35746-98DC-ED93-2A8E-EB201B92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4D5B-B3CC-41F4-A92A-80BECC2EC75B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B26F-F0C8-4DB6-B75D-9E7761E4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91D12-8586-AD7E-B3FB-17848F49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EDDE-C799-4B76-9EEF-87228E0E2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0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B440-97A8-43E1-1771-125EDAAB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91524-5428-1C9E-F6D2-D7EEF537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F5623-B587-FE33-DE3C-2A3921C8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4D5B-B3CC-41F4-A92A-80BECC2EC75B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93EEB-C60D-9CD2-78AB-EA8BD51B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B582-D30B-45F4-3FD0-A3C331C8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EDDE-C799-4B76-9EEF-87228E0E2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1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BBE6-B2E3-659D-D9FF-EF36073C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F6D1-0C37-893F-A92E-F56B2BFDF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EC3E7-F4F9-891D-9105-2217320E6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3CCA3-74EF-92B2-37CA-DB8BBE9A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4D5B-B3CC-41F4-A92A-80BECC2EC75B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A80B4-3116-3B09-A95D-A1353443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C4855-15E7-F897-7A47-BB1FF9E8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EDDE-C799-4B76-9EEF-87228E0E2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1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BF2F-1E59-7BE2-9C54-68BB1D77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FAE52-82F5-668D-E857-9786DCFC5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25579-AEF6-0943-F3F4-8AA260E24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609E4-D988-25A7-F0D6-EE8629693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7ACD7-5CA5-34B0-D013-4C704180E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A0CFE-5340-4982-A60F-5C64807F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4D5B-B3CC-41F4-A92A-80BECC2EC75B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E3ADC-B5D4-739F-172E-26B3086D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19BDE-AB0D-32C2-5AA2-FFC36853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EDDE-C799-4B76-9EEF-87228E0E2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0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F8B6-1EEA-FFCE-EE4E-96367D6C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095F5-FABD-4687-45D7-2220DC16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4D5B-B3CC-41F4-A92A-80BECC2EC75B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9799-9270-CC5E-D440-290D9E86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BBE0C-41AE-912C-C692-7733C425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EDDE-C799-4B76-9EEF-87228E0E2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0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FDF9C-044A-6263-014B-C78BC75C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4D5B-B3CC-41F4-A92A-80BECC2EC75B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C6ED7-83C7-DE49-8B3D-F770F27D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977B4-F8A6-8F40-D705-C07B218F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EDDE-C799-4B76-9EEF-87228E0E2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3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7923-8ECC-AD6B-5745-D67EFDAC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D61F-BA8E-0525-6E8A-79DE66F5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F88D2-2487-BB7F-2D34-7B4821C42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FAB09-E122-7E6D-3C33-E4916FAD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4D5B-B3CC-41F4-A92A-80BECC2EC75B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DC949-F3F1-D823-DF9A-97A794AE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CBDC3-C161-F239-430D-DE919D90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EDDE-C799-4B76-9EEF-87228E0E2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4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7890-8274-BCA3-3581-480808DF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8E267-E2E6-67AC-4497-E68E2CCDE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F4733-3A3C-EBA8-447E-8C39C2CFA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A5211-1521-A579-56B4-403D59BE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4D5B-B3CC-41F4-A92A-80BECC2EC75B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2EA11-36CD-F2AA-77E4-5936A7CC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0F46F-E8B4-D5BB-DF9D-4DAD4EC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EDDE-C799-4B76-9EEF-87228E0E2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9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433BF-6222-69B4-9EDC-9C34D756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3A4A-D7E6-60F4-A130-7E4B322D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BC359-7FD6-F2ED-BCD0-80B40FD6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B4D5B-B3CC-41F4-A92A-80BECC2EC75B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1FDA-88DD-9EB7-7475-44BEEB9FA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A9AD3-4241-410A-2A59-BAD724BA8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EDDE-C799-4B76-9EEF-87228E0E2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2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penwaterfoundation.org/dataset.../index.html" TargetMode="External"/><Relationship Id="rId2" Type="http://schemas.openxmlformats.org/officeDocument/2006/relationships/hyperlink" Target="https://data.openwaterfoundation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ta.openwaterfoundation.org/dataset.../version/index.html" TargetMode="External"/><Relationship Id="rId4" Type="http://schemas.openxmlformats.org/officeDocument/2006/relationships/hyperlink" Target="https://data.openwaterfoundatin.org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7D0CE4-181E-EC2D-DBA4-2C8B26CEDED7}"/>
              </a:ext>
            </a:extLst>
          </p:cNvPr>
          <p:cNvSpPr txBox="1"/>
          <p:nvPr/>
        </p:nvSpPr>
        <p:spPr>
          <a:xfrm>
            <a:off x="3400924" y="187361"/>
            <a:ext cx="554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Website Design – Open Water Foundation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2ABBF-16A6-9272-AB01-F9985CC29BB2}"/>
              </a:ext>
            </a:extLst>
          </p:cNvPr>
          <p:cNvSpPr txBox="1"/>
          <p:nvPr/>
        </p:nvSpPr>
        <p:spPr>
          <a:xfrm>
            <a:off x="1804076" y="633441"/>
            <a:ext cx="8742137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Data Website for Publishing Open Data</a:t>
            </a:r>
            <a:endParaRPr lang="en-US" b="1" u="sng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https://data.openwaterfoundation.org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S3-hosted to store dataset files and dataset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CloudFront content delivery network (CDN) to provide https and 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defining a Domain Name Service (DNS) CNAME entry for the “data” subdomain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F833C-FC48-2EFB-164A-8117C1B33110}"/>
              </a:ext>
            </a:extLst>
          </p:cNvPr>
          <p:cNvSpPr txBox="1"/>
          <p:nvPr/>
        </p:nvSpPr>
        <p:spPr>
          <a:xfrm>
            <a:off x="5687183" y="2315168"/>
            <a:ext cx="6229302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Dataset Landing Pages (one per dataset):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https://data.openwaterfoundation.org/dataset.../index.html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Organized by spatial extent, source, and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files uploaded to S3 using the AwsS3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dataset.json</a:t>
            </a:r>
            <a:r>
              <a:rPr lang="en-US" dirty="0"/>
              <a:t> metadata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Landing page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dirty="0"/>
              <a:t> file is created by the AwsS3LandingPage command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E5791-ABE3-0A30-BD0C-C205E7D358CF}"/>
              </a:ext>
            </a:extLst>
          </p:cNvPr>
          <p:cNvSpPr txBox="1"/>
          <p:nvPr/>
        </p:nvSpPr>
        <p:spPr>
          <a:xfrm>
            <a:off x="189453" y="2315168"/>
            <a:ext cx="5220524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Dataset Catalog Page: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https://data.openwaterfoundatin.org/index.html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Lists all dataset landing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Auto-generated from dataset metadata and landing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Catalog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dirty="0"/>
              <a:t> file created by the AwsS3Catalog command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0E119-0BC5-5719-EF7B-09307C98F94D}"/>
              </a:ext>
            </a:extLst>
          </p:cNvPr>
          <p:cNvSpPr txBox="1"/>
          <p:nvPr/>
        </p:nvSpPr>
        <p:spPr>
          <a:xfrm>
            <a:off x="5687183" y="4550892"/>
            <a:ext cx="6229302" cy="22775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Versioned Dataset Landing Pages: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https://data.openwaterfoundation.org/dataset.../</a:t>
            </a:r>
            <a:r>
              <a:rPr lang="en-US" sz="1600" dirty="0">
                <a:highlight>
                  <a:srgbClr val="FFFF00"/>
                </a:highlight>
                <a:hlinkClick r:id="rId5"/>
              </a:rPr>
              <a:t>version</a:t>
            </a:r>
            <a:r>
              <a:rPr lang="en-US" sz="1600" dirty="0">
                <a:hlinkClick r:id="rId5"/>
              </a:rPr>
              <a:t>/index.html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“Child” to parent dataset landing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is semantic version (1.2.3) or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files are uploaded to S3 using the AwsS3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dataset.json</a:t>
            </a:r>
            <a:r>
              <a:rPr lang="en-US" dirty="0"/>
              <a:t> metadata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Landing page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dirty="0"/>
              <a:t> file is created by the AwsS3LandingPage command</a:t>
            </a:r>
          </a:p>
        </p:txBody>
      </p:sp>
    </p:spTree>
    <p:extLst>
      <p:ext uri="{BB962C8B-B14F-4D97-AF65-F5344CB8AC3E}">
        <p14:creationId xmlns:p14="http://schemas.microsoft.com/office/powerpoint/2010/main" val="109489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Malers</dc:creator>
  <cp:lastModifiedBy>Steve Malers</cp:lastModifiedBy>
  <cp:revision>1</cp:revision>
  <dcterms:created xsi:type="dcterms:W3CDTF">2023-02-10T07:11:23Z</dcterms:created>
  <dcterms:modified xsi:type="dcterms:W3CDTF">2023-02-10T07:53:37Z</dcterms:modified>
</cp:coreProperties>
</file>