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346" r:id="rId2"/>
    <p:sldId id="322" r:id="rId3"/>
    <p:sldId id="278" r:id="rId4"/>
    <p:sldId id="279" r:id="rId5"/>
    <p:sldId id="280" r:id="rId6"/>
    <p:sldId id="281" r:id="rId7"/>
    <p:sldId id="282" r:id="rId8"/>
    <p:sldId id="385" r:id="rId9"/>
    <p:sldId id="386" r:id="rId10"/>
    <p:sldId id="283" r:id="rId11"/>
    <p:sldId id="284" r:id="rId12"/>
    <p:sldId id="387" r:id="rId13"/>
    <p:sldId id="285" r:id="rId14"/>
    <p:sldId id="286" r:id="rId15"/>
    <p:sldId id="388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lack" panose="020F0502020204030203" pitchFamily="34" charset="0"/>
      <p:bold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99999"/>
          </p15:clr>
        </p15:guide>
        <p15:guide id="3" pos="642">
          <p15:clr>
            <a:srgbClr val="FF0000"/>
          </p15:clr>
        </p15:guide>
        <p15:guide id="4" orient="horz" pos="709">
          <p15:clr>
            <a:srgbClr val="9AA0A6"/>
          </p15:clr>
        </p15:guide>
        <p15:guide id="5" pos="348">
          <p15:clr>
            <a:srgbClr val="FF0000"/>
          </p15:clr>
        </p15:guide>
        <p15:guide id="6" pos="5118">
          <p15:clr>
            <a:srgbClr val="FF0000"/>
          </p15:clr>
        </p15:guide>
        <p15:guide id="7" pos="5412">
          <p15:clr>
            <a:srgbClr val="FF0000"/>
          </p15:clr>
        </p15:guide>
        <p15:guide id="8" orient="horz" pos="227">
          <p15:clr>
            <a:srgbClr val="9AA0A6"/>
          </p15:clr>
        </p15:guide>
        <p15:guide id="9" orient="horz" pos="3013">
          <p15:clr>
            <a:srgbClr val="9AA0A6"/>
          </p15:clr>
        </p15:guide>
        <p15:guide id="10" pos="6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pos="642"/>
        <p:guide orient="horz" pos="709"/>
        <p:guide pos="348"/>
        <p:guide pos="5118"/>
        <p:guide pos="5412"/>
        <p:guide orient="horz" pos="227"/>
        <p:guide orient="horz" pos="3013"/>
        <p:guide pos="6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Ramos" userId="5da9bfd7-060e-45ab-a322-42cc460f1def" providerId="ADAL" clId="{878122E1-ED6D-4765-AF4D-BE89F1150B60}"/>
    <pc:docChg chg="delSld modSld">
      <pc:chgData name="Albert Ramos" userId="5da9bfd7-060e-45ab-a322-42cc460f1def" providerId="ADAL" clId="{878122E1-ED6D-4765-AF4D-BE89F1150B60}" dt="2024-06-19T08:43:00.157" v="71" actId="47"/>
      <pc:docMkLst>
        <pc:docMk/>
      </pc:docMkLst>
      <pc:sldChg chg="del">
        <pc:chgData name="Albert Ramos" userId="5da9bfd7-060e-45ab-a322-42cc460f1def" providerId="ADAL" clId="{878122E1-ED6D-4765-AF4D-BE89F1150B60}" dt="2024-06-19T08:42:47.529" v="47" actId="47"/>
        <pc:sldMkLst>
          <pc:docMk/>
          <pc:sldMk cId="1711517946" sldId="320"/>
        </pc:sldMkLst>
      </pc:sldChg>
      <pc:sldChg chg="del">
        <pc:chgData name="Albert Ramos" userId="5da9bfd7-060e-45ab-a322-42cc460f1def" providerId="ADAL" clId="{878122E1-ED6D-4765-AF4D-BE89F1150B60}" dt="2024-06-19T08:42:49.400" v="51" actId="47"/>
        <pc:sldMkLst>
          <pc:docMk/>
          <pc:sldMk cId="3053031872" sldId="321"/>
        </pc:sldMkLst>
      </pc:sldChg>
      <pc:sldChg chg="del">
        <pc:chgData name="Albert Ramos" userId="5da9bfd7-060e-45ab-a322-42cc460f1def" providerId="ADAL" clId="{878122E1-ED6D-4765-AF4D-BE89F1150B60}" dt="2024-06-19T08:42:45.398" v="46" actId="47"/>
        <pc:sldMkLst>
          <pc:docMk/>
          <pc:sldMk cId="1310541549" sldId="323"/>
        </pc:sldMkLst>
      </pc:sldChg>
      <pc:sldChg chg="del">
        <pc:chgData name="Albert Ramos" userId="5da9bfd7-060e-45ab-a322-42cc460f1def" providerId="ADAL" clId="{878122E1-ED6D-4765-AF4D-BE89F1150B60}" dt="2024-06-19T08:42:48.170" v="48" actId="47"/>
        <pc:sldMkLst>
          <pc:docMk/>
          <pc:sldMk cId="1504869006" sldId="324"/>
        </pc:sldMkLst>
      </pc:sldChg>
      <pc:sldChg chg="del">
        <pc:chgData name="Albert Ramos" userId="5da9bfd7-060e-45ab-a322-42cc460f1def" providerId="ADAL" clId="{878122E1-ED6D-4765-AF4D-BE89F1150B60}" dt="2024-06-19T08:42:48.598" v="49" actId="47"/>
        <pc:sldMkLst>
          <pc:docMk/>
          <pc:sldMk cId="3404646019" sldId="325"/>
        </pc:sldMkLst>
      </pc:sldChg>
      <pc:sldChg chg="del">
        <pc:chgData name="Albert Ramos" userId="5da9bfd7-060e-45ab-a322-42cc460f1def" providerId="ADAL" clId="{878122E1-ED6D-4765-AF4D-BE89F1150B60}" dt="2024-06-19T08:42:48.978" v="50" actId="47"/>
        <pc:sldMkLst>
          <pc:docMk/>
          <pc:sldMk cId="3485743509" sldId="326"/>
        </pc:sldMkLst>
      </pc:sldChg>
      <pc:sldChg chg="del">
        <pc:chgData name="Albert Ramos" userId="5da9bfd7-060e-45ab-a322-42cc460f1def" providerId="ADAL" clId="{878122E1-ED6D-4765-AF4D-BE89F1150B60}" dt="2024-06-19T08:42:49.838" v="52" actId="47"/>
        <pc:sldMkLst>
          <pc:docMk/>
          <pc:sldMk cId="3640983260" sldId="327"/>
        </pc:sldMkLst>
      </pc:sldChg>
      <pc:sldChg chg="del">
        <pc:chgData name="Albert Ramos" userId="5da9bfd7-060e-45ab-a322-42cc460f1def" providerId="ADAL" clId="{878122E1-ED6D-4765-AF4D-BE89F1150B60}" dt="2024-06-19T08:42:50.252" v="53" actId="47"/>
        <pc:sldMkLst>
          <pc:docMk/>
          <pc:sldMk cId="899227200" sldId="328"/>
        </pc:sldMkLst>
      </pc:sldChg>
      <pc:sldChg chg="del">
        <pc:chgData name="Albert Ramos" userId="5da9bfd7-060e-45ab-a322-42cc460f1def" providerId="ADAL" clId="{878122E1-ED6D-4765-AF4D-BE89F1150B60}" dt="2024-06-19T08:42:50.601" v="54" actId="47"/>
        <pc:sldMkLst>
          <pc:docMk/>
          <pc:sldMk cId="269038983" sldId="329"/>
        </pc:sldMkLst>
      </pc:sldChg>
      <pc:sldChg chg="del">
        <pc:chgData name="Albert Ramos" userId="5da9bfd7-060e-45ab-a322-42cc460f1def" providerId="ADAL" clId="{878122E1-ED6D-4765-AF4D-BE89F1150B60}" dt="2024-06-19T08:42:50.948" v="55" actId="47"/>
        <pc:sldMkLst>
          <pc:docMk/>
          <pc:sldMk cId="3745493555" sldId="330"/>
        </pc:sldMkLst>
      </pc:sldChg>
      <pc:sldChg chg="del">
        <pc:chgData name="Albert Ramos" userId="5da9bfd7-060e-45ab-a322-42cc460f1def" providerId="ADAL" clId="{878122E1-ED6D-4765-AF4D-BE89F1150B60}" dt="2024-06-19T08:42:51.292" v="56" actId="47"/>
        <pc:sldMkLst>
          <pc:docMk/>
          <pc:sldMk cId="1641951470" sldId="331"/>
        </pc:sldMkLst>
      </pc:sldChg>
      <pc:sldChg chg="del">
        <pc:chgData name="Albert Ramos" userId="5da9bfd7-060e-45ab-a322-42cc460f1def" providerId="ADAL" clId="{878122E1-ED6D-4765-AF4D-BE89F1150B60}" dt="2024-06-19T08:42:51.638" v="57" actId="47"/>
        <pc:sldMkLst>
          <pc:docMk/>
          <pc:sldMk cId="3869235421" sldId="332"/>
        </pc:sldMkLst>
      </pc:sldChg>
      <pc:sldChg chg="del">
        <pc:chgData name="Albert Ramos" userId="5da9bfd7-060e-45ab-a322-42cc460f1def" providerId="ADAL" clId="{878122E1-ED6D-4765-AF4D-BE89F1150B60}" dt="2024-06-19T08:42:51.988" v="58" actId="47"/>
        <pc:sldMkLst>
          <pc:docMk/>
          <pc:sldMk cId="2851962028" sldId="333"/>
        </pc:sldMkLst>
      </pc:sldChg>
      <pc:sldChg chg="del">
        <pc:chgData name="Albert Ramos" userId="5da9bfd7-060e-45ab-a322-42cc460f1def" providerId="ADAL" clId="{878122E1-ED6D-4765-AF4D-BE89F1150B60}" dt="2024-06-19T08:42:52.318" v="59" actId="47"/>
        <pc:sldMkLst>
          <pc:docMk/>
          <pc:sldMk cId="3269648313" sldId="334"/>
        </pc:sldMkLst>
      </pc:sldChg>
      <pc:sldChg chg="del">
        <pc:chgData name="Albert Ramos" userId="5da9bfd7-060e-45ab-a322-42cc460f1def" providerId="ADAL" clId="{878122E1-ED6D-4765-AF4D-BE89F1150B60}" dt="2024-06-19T08:42:53.278" v="61" actId="47"/>
        <pc:sldMkLst>
          <pc:docMk/>
          <pc:sldMk cId="1220152633" sldId="335"/>
        </pc:sldMkLst>
      </pc:sldChg>
      <pc:sldChg chg="del">
        <pc:chgData name="Albert Ramos" userId="5da9bfd7-060e-45ab-a322-42cc460f1def" providerId="ADAL" clId="{878122E1-ED6D-4765-AF4D-BE89F1150B60}" dt="2024-06-19T08:42:53.667" v="62" actId="47"/>
        <pc:sldMkLst>
          <pc:docMk/>
          <pc:sldMk cId="3328726464" sldId="336"/>
        </pc:sldMkLst>
      </pc:sldChg>
      <pc:sldChg chg="del">
        <pc:chgData name="Albert Ramos" userId="5da9bfd7-060e-45ab-a322-42cc460f1def" providerId="ADAL" clId="{878122E1-ED6D-4765-AF4D-BE89F1150B60}" dt="2024-06-19T08:42:54.008" v="63" actId="47"/>
        <pc:sldMkLst>
          <pc:docMk/>
          <pc:sldMk cId="3444769971" sldId="337"/>
        </pc:sldMkLst>
      </pc:sldChg>
      <pc:sldChg chg="del">
        <pc:chgData name="Albert Ramos" userId="5da9bfd7-060e-45ab-a322-42cc460f1def" providerId="ADAL" clId="{878122E1-ED6D-4765-AF4D-BE89F1150B60}" dt="2024-06-19T08:42:54.708" v="64" actId="47"/>
        <pc:sldMkLst>
          <pc:docMk/>
          <pc:sldMk cId="4256760831" sldId="338"/>
        </pc:sldMkLst>
      </pc:sldChg>
      <pc:sldChg chg="del">
        <pc:chgData name="Albert Ramos" userId="5da9bfd7-060e-45ab-a322-42cc460f1def" providerId="ADAL" clId="{878122E1-ED6D-4765-AF4D-BE89F1150B60}" dt="2024-06-19T08:42:55.083" v="65" actId="47"/>
        <pc:sldMkLst>
          <pc:docMk/>
          <pc:sldMk cId="1047749526" sldId="339"/>
        </pc:sldMkLst>
      </pc:sldChg>
      <pc:sldChg chg="del">
        <pc:chgData name="Albert Ramos" userId="5da9bfd7-060e-45ab-a322-42cc460f1def" providerId="ADAL" clId="{878122E1-ED6D-4765-AF4D-BE89F1150B60}" dt="2024-06-19T08:42:55.545" v="66" actId="47"/>
        <pc:sldMkLst>
          <pc:docMk/>
          <pc:sldMk cId="3386013874" sldId="340"/>
        </pc:sldMkLst>
      </pc:sldChg>
      <pc:sldChg chg="del">
        <pc:chgData name="Albert Ramos" userId="5da9bfd7-060e-45ab-a322-42cc460f1def" providerId="ADAL" clId="{878122E1-ED6D-4765-AF4D-BE89F1150B60}" dt="2024-06-19T08:42:58.850" v="69" actId="47"/>
        <pc:sldMkLst>
          <pc:docMk/>
          <pc:sldMk cId="248874978" sldId="341"/>
        </pc:sldMkLst>
      </pc:sldChg>
      <pc:sldChg chg="del">
        <pc:chgData name="Albert Ramos" userId="5da9bfd7-060e-45ab-a322-42cc460f1def" providerId="ADAL" clId="{878122E1-ED6D-4765-AF4D-BE89F1150B60}" dt="2024-06-19T08:42:59.408" v="70" actId="47"/>
        <pc:sldMkLst>
          <pc:docMk/>
          <pc:sldMk cId="2937879612" sldId="342"/>
        </pc:sldMkLst>
      </pc:sldChg>
      <pc:sldChg chg="del">
        <pc:chgData name="Albert Ramos" userId="5da9bfd7-060e-45ab-a322-42cc460f1def" providerId="ADAL" clId="{878122E1-ED6D-4765-AF4D-BE89F1150B60}" dt="2024-06-19T08:43:00.157" v="71" actId="47"/>
        <pc:sldMkLst>
          <pc:docMk/>
          <pc:sldMk cId="2528165603" sldId="343"/>
        </pc:sldMkLst>
      </pc:sldChg>
      <pc:sldChg chg="modSp mod">
        <pc:chgData name="Albert Ramos" userId="5da9bfd7-060e-45ab-a322-42cc460f1def" providerId="ADAL" clId="{878122E1-ED6D-4765-AF4D-BE89F1150B60}" dt="2024-06-19T08:42:40.496" v="45" actId="20577"/>
        <pc:sldMkLst>
          <pc:docMk/>
          <pc:sldMk cId="43417251" sldId="346"/>
        </pc:sldMkLst>
        <pc:spChg chg="mod">
          <ac:chgData name="Albert Ramos" userId="5da9bfd7-060e-45ab-a322-42cc460f1def" providerId="ADAL" clId="{878122E1-ED6D-4765-AF4D-BE89F1150B60}" dt="2024-06-19T08:42:40.496" v="45" actId="20577"/>
          <ac:spMkLst>
            <pc:docMk/>
            <pc:sldMk cId="43417251" sldId="346"/>
            <ac:spMk id="249" creationId="{00000000-0000-0000-0000-000000000000}"/>
          </ac:spMkLst>
        </pc:spChg>
      </pc:sldChg>
      <pc:sldChg chg="del">
        <pc:chgData name="Albert Ramos" userId="5da9bfd7-060e-45ab-a322-42cc460f1def" providerId="ADAL" clId="{878122E1-ED6D-4765-AF4D-BE89F1150B60}" dt="2024-06-19T08:42:52.673" v="60" actId="47"/>
        <pc:sldMkLst>
          <pc:docMk/>
          <pc:sldMk cId="2306338194" sldId="382"/>
        </pc:sldMkLst>
      </pc:sldChg>
      <pc:sldChg chg="del">
        <pc:chgData name="Albert Ramos" userId="5da9bfd7-060e-45ab-a322-42cc460f1def" providerId="ADAL" clId="{878122E1-ED6D-4765-AF4D-BE89F1150B60}" dt="2024-06-19T08:42:56.187" v="67" actId="47"/>
        <pc:sldMkLst>
          <pc:docMk/>
          <pc:sldMk cId="3197571080" sldId="383"/>
        </pc:sldMkLst>
      </pc:sldChg>
      <pc:sldChg chg="del">
        <pc:chgData name="Albert Ramos" userId="5da9bfd7-060e-45ab-a322-42cc460f1def" providerId="ADAL" clId="{878122E1-ED6D-4765-AF4D-BE89F1150B60}" dt="2024-06-19T08:42:58.186" v="68" actId="47"/>
        <pc:sldMkLst>
          <pc:docMk/>
          <pc:sldMk cId="3077127173" sldId="384"/>
        </pc:sldMkLst>
      </pc:sldChg>
      <pc:sldMasterChg chg="delSldLayout">
        <pc:chgData name="Albert Ramos" userId="5da9bfd7-060e-45ab-a322-42cc460f1def" providerId="ADAL" clId="{878122E1-ED6D-4765-AF4D-BE89F1150B60}" dt="2024-06-19T08:42:48.978" v="50" actId="47"/>
        <pc:sldMasterMkLst>
          <pc:docMk/>
          <pc:sldMasterMk cId="987858804" sldId="2147483661"/>
        </pc:sldMasterMkLst>
        <pc:sldLayoutChg chg="del">
          <pc:chgData name="Albert Ramos" userId="5da9bfd7-060e-45ab-a322-42cc460f1def" providerId="ADAL" clId="{878122E1-ED6D-4765-AF4D-BE89F1150B60}" dt="2024-06-19T08:42:48.978" v="50" actId="47"/>
          <pc:sldLayoutMkLst>
            <pc:docMk/>
            <pc:sldMasterMk cId="987858804" sldId="2147483661"/>
            <pc:sldLayoutMk cId="93504046" sldId="2147483682"/>
          </pc:sldLayoutMkLst>
        </pc:sldLayoutChg>
      </pc:sldMasterChg>
    </pc:docChg>
  </pc:docChgLst>
  <pc:docChgLst>
    <pc:chgData name="Albert Ramos" userId="5da9bfd7-060e-45ab-a322-42cc460f1def" providerId="ADAL" clId="{FD427F0E-3469-4C12-9716-002C0CFFEC9D}"/>
    <pc:docChg chg="undo redo custSel addSld delSld modSld sldOrd">
      <pc:chgData name="Albert Ramos" userId="5da9bfd7-060e-45ab-a322-42cc460f1def" providerId="ADAL" clId="{FD427F0E-3469-4C12-9716-002C0CFFEC9D}" dt="2024-04-25T11:25:43.795" v="1913" actId="20577"/>
      <pc:docMkLst>
        <pc:docMk/>
      </pc:docMkLst>
      <pc:sldChg chg="del">
        <pc:chgData name="Albert Ramos" userId="5da9bfd7-060e-45ab-a322-42cc460f1def" providerId="ADAL" clId="{FD427F0E-3469-4C12-9716-002C0CFFEC9D}" dt="2024-04-24T09:47:30.054" v="0" actId="47"/>
        <pc:sldMkLst>
          <pc:docMk/>
          <pc:sldMk cId="0" sldId="256"/>
        </pc:sldMkLst>
      </pc:sldChg>
      <pc:sldChg chg="del">
        <pc:chgData name="Albert Ramos" userId="5da9bfd7-060e-45ab-a322-42cc460f1def" providerId="ADAL" clId="{FD427F0E-3469-4C12-9716-002C0CFFEC9D}" dt="2024-04-24T09:47:32.353" v="1" actId="47"/>
        <pc:sldMkLst>
          <pc:docMk/>
          <pc:sldMk cId="0" sldId="257"/>
        </pc:sldMkLst>
      </pc:sldChg>
      <pc:sldChg chg="del">
        <pc:chgData name="Albert Ramos" userId="5da9bfd7-060e-45ab-a322-42cc460f1def" providerId="ADAL" clId="{FD427F0E-3469-4C12-9716-002C0CFFEC9D}" dt="2024-04-24T09:49:14.921" v="7" actId="47"/>
        <pc:sldMkLst>
          <pc:docMk/>
          <pc:sldMk cId="0" sldId="258"/>
        </pc:sldMkLst>
      </pc:sldChg>
      <pc:sldChg chg="del ord">
        <pc:chgData name="Albert Ramos" userId="5da9bfd7-060e-45ab-a322-42cc460f1def" providerId="ADAL" clId="{FD427F0E-3469-4C12-9716-002C0CFFEC9D}" dt="2024-04-24T09:49:17.724" v="21" actId="47"/>
        <pc:sldMkLst>
          <pc:docMk/>
          <pc:sldMk cId="0" sldId="259"/>
        </pc:sldMkLst>
      </pc:sldChg>
      <pc:sldChg chg="del">
        <pc:chgData name="Albert Ramos" userId="5da9bfd7-060e-45ab-a322-42cc460f1def" providerId="ADAL" clId="{FD427F0E-3469-4C12-9716-002C0CFFEC9D}" dt="2024-04-24T09:49:15.261" v="9" actId="47"/>
        <pc:sldMkLst>
          <pc:docMk/>
          <pc:sldMk cId="0" sldId="260"/>
        </pc:sldMkLst>
      </pc:sldChg>
      <pc:sldChg chg="del">
        <pc:chgData name="Albert Ramos" userId="5da9bfd7-060e-45ab-a322-42cc460f1def" providerId="ADAL" clId="{FD427F0E-3469-4C12-9716-002C0CFFEC9D}" dt="2024-04-24T09:49:15.526" v="10" actId="47"/>
        <pc:sldMkLst>
          <pc:docMk/>
          <pc:sldMk cId="0" sldId="261"/>
        </pc:sldMkLst>
      </pc:sldChg>
      <pc:sldChg chg="del">
        <pc:chgData name="Albert Ramos" userId="5da9bfd7-060e-45ab-a322-42cc460f1def" providerId="ADAL" clId="{FD427F0E-3469-4C12-9716-002C0CFFEC9D}" dt="2024-04-24T09:49:15.662" v="11" actId="47"/>
        <pc:sldMkLst>
          <pc:docMk/>
          <pc:sldMk cId="0" sldId="262"/>
        </pc:sldMkLst>
      </pc:sldChg>
      <pc:sldChg chg="del ord">
        <pc:chgData name="Albert Ramos" userId="5da9bfd7-060e-45ab-a322-42cc460f1def" providerId="ADAL" clId="{FD427F0E-3469-4C12-9716-002C0CFFEC9D}" dt="2024-04-24T09:49:15.101" v="8" actId="47"/>
        <pc:sldMkLst>
          <pc:docMk/>
          <pc:sldMk cId="0" sldId="263"/>
        </pc:sldMkLst>
      </pc:sldChg>
      <pc:sldChg chg="del">
        <pc:chgData name="Albert Ramos" userId="5da9bfd7-060e-45ab-a322-42cc460f1def" providerId="ADAL" clId="{FD427F0E-3469-4C12-9716-002C0CFFEC9D}" dt="2024-04-24T09:49:15.791" v="12" actId="47"/>
        <pc:sldMkLst>
          <pc:docMk/>
          <pc:sldMk cId="0" sldId="264"/>
        </pc:sldMkLst>
      </pc:sldChg>
      <pc:sldChg chg="del">
        <pc:chgData name="Albert Ramos" userId="5da9bfd7-060e-45ab-a322-42cc460f1def" providerId="ADAL" clId="{FD427F0E-3469-4C12-9716-002C0CFFEC9D}" dt="2024-04-24T09:49:15.931" v="13" actId="47"/>
        <pc:sldMkLst>
          <pc:docMk/>
          <pc:sldMk cId="0" sldId="265"/>
        </pc:sldMkLst>
      </pc:sldChg>
      <pc:sldChg chg="del">
        <pc:chgData name="Albert Ramos" userId="5da9bfd7-060e-45ab-a322-42cc460f1def" providerId="ADAL" clId="{FD427F0E-3469-4C12-9716-002C0CFFEC9D}" dt="2024-04-24T09:49:16.057" v="14" actId="47"/>
        <pc:sldMkLst>
          <pc:docMk/>
          <pc:sldMk cId="0" sldId="266"/>
        </pc:sldMkLst>
      </pc:sldChg>
      <pc:sldChg chg="del">
        <pc:chgData name="Albert Ramos" userId="5da9bfd7-060e-45ab-a322-42cc460f1def" providerId="ADAL" clId="{FD427F0E-3469-4C12-9716-002C0CFFEC9D}" dt="2024-04-24T09:49:16.427" v="15" actId="47"/>
        <pc:sldMkLst>
          <pc:docMk/>
          <pc:sldMk cId="0" sldId="267"/>
        </pc:sldMkLst>
      </pc:sldChg>
      <pc:sldChg chg="del">
        <pc:chgData name="Albert Ramos" userId="5da9bfd7-060e-45ab-a322-42cc460f1def" providerId="ADAL" clId="{FD427F0E-3469-4C12-9716-002C0CFFEC9D}" dt="2024-04-24T09:49:16.580" v="16" actId="47"/>
        <pc:sldMkLst>
          <pc:docMk/>
          <pc:sldMk cId="0" sldId="268"/>
        </pc:sldMkLst>
      </pc:sldChg>
      <pc:sldChg chg="del">
        <pc:chgData name="Albert Ramos" userId="5da9bfd7-060e-45ab-a322-42cc460f1def" providerId="ADAL" clId="{FD427F0E-3469-4C12-9716-002C0CFFEC9D}" dt="2024-04-24T09:49:16.716" v="17" actId="47"/>
        <pc:sldMkLst>
          <pc:docMk/>
          <pc:sldMk cId="0" sldId="269"/>
        </pc:sldMkLst>
      </pc:sldChg>
      <pc:sldChg chg="del">
        <pc:chgData name="Albert Ramos" userId="5da9bfd7-060e-45ab-a322-42cc460f1def" providerId="ADAL" clId="{FD427F0E-3469-4C12-9716-002C0CFFEC9D}" dt="2024-04-24T09:49:16.846" v="18" actId="47"/>
        <pc:sldMkLst>
          <pc:docMk/>
          <pc:sldMk cId="0" sldId="270"/>
        </pc:sldMkLst>
      </pc:sldChg>
      <pc:sldChg chg="del">
        <pc:chgData name="Albert Ramos" userId="5da9bfd7-060e-45ab-a322-42cc460f1def" providerId="ADAL" clId="{FD427F0E-3469-4C12-9716-002C0CFFEC9D}" dt="2024-04-24T09:49:17.421" v="19" actId="47"/>
        <pc:sldMkLst>
          <pc:docMk/>
          <pc:sldMk cId="0" sldId="271"/>
        </pc:sldMkLst>
      </pc:sldChg>
      <pc:sldChg chg="del">
        <pc:chgData name="Albert Ramos" userId="5da9bfd7-060e-45ab-a322-42cc460f1def" providerId="ADAL" clId="{FD427F0E-3469-4C12-9716-002C0CFFEC9D}" dt="2024-04-24T09:49:17.600" v="20" actId="47"/>
        <pc:sldMkLst>
          <pc:docMk/>
          <pc:sldMk cId="0" sldId="272"/>
        </pc:sldMkLst>
      </pc:sldChg>
      <pc:sldChg chg="del">
        <pc:chgData name="Albert Ramos" userId="5da9bfd7-060e-45ab-a322-42cc460f1def" providerId="ADAL" clId="{FD427F0E-3469-4C12-9716-002C0CFFEC9D}" dt="2024-04-24T09:49:17.891" v="22" actId="47"/>
        <pc:sldMkLst>
          <pc:docMk/>
          <pc:sldMk cId="0" sldId="273"/>
        </pc:sldMkLst>
      </pc:sldChg>
      <pc:sldChg chg="del">
        <pc:chgData name="Albert Ramos" userId="5da9bfd7-060e-45ab-a322-42cc460f1def" providerId="ADAL" clId="{FD427F0E-3469-4C12-9716-002C0CFFEC9D}" dt="2024-04-24T09:49:18.030" v="23" actId="47"/>
        <pc:sldMkLst>
          <pc:docMk/>
          <pc:sldMk cId="0" sldId="274"/>
        </pc:sldMkLst>
      </pc:sldChg>
      <pc:sldChg chg="del">
        <pc:chgData name="Albert Ramos" userId="5da9bfd7-060e-45ab-a322-42cc460f1def" providerId="ADAL" clId="{FD427F0E-3469-4C12-9716-002C0CFFEC9D}" dt="2024-04-24T09:49:18.631" v="24" actId="47"/>
        <pc:sldMkLst>
          <pc:docMk/>
          <pc:sldMk cId="0" sldId="275"/>
        </pc:sldMkLst>
      </pc:sldChg>
      <pc:sldChg chg="del">
        <pc:chgData name="Albert Ramos" userId="5da9bfd7-060e-45ab-a322-42cc460f1def" providerId="ADAL" clId="{FD427F0E-3469-4C12-9716-002C0CFFEC9D}" dt="2024-04-24T09:49:18.778" v="25" actId="47"/>
        <pc:sldMkLst>
          <pc:docMk/>
          <pc:sldMk cId="0" sldId="276"/>
        </pc:sldMkLst>
      </pc:sldChg>
      <pc:sldChg chg="add del">
        <pc:chgData name="Albert Ramos" userId="5da9bfd7-060e-45ab-a322-42cc460f1def" providerId="ADAL" clId="{FD427F0E-3469-4C12-9716-002C0CFFEC9D}" dt="2024-04-24T09:51:39.390" v="98" actId="47"/>
        <pc:sldMkLst>
          <pc:docMk/>
          <pc:sldMk cId="0" sldId="277"/>
        </pc:sldMkLst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78"/>
        </pc:sldMkLst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79"/>
        </pc:sldMkLst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80"/>
        </pc:sldMkLst>
      </pc:sldChg>
      <pc:sldChg chg="modSp add del mod">
        <pc:chgData name="Albert Ramos" userId="5da9bfd7-060e-45ab-a322-42cc460f1def" providerId="ADAL" clId="{FD427F0E-3469-4C12-9716-002C0CFFEC9D}" dt="2024-04-25T11:25:24.331" v="1892" actId="5793"/>
        <pc:sldMkLst>
          <pc:docMk/>
          <pc:sldMk cId="0" sldId="281"/>
        </pc:sldMkLst>
        <pc:spChg chg="mod">
          <ac:chgData name="Albert Ramos" userId="5da9bfd7-060e-45ab-a322-42cc460f1def" providerId="ADAL" clId="{FD427F0E-3469-4C12-9716-002C0CFFEC9D}" dt="2024-04-25T11:25:24.331" v="1892" actId="5793"/>
          <ac:spMkLst>
            <pc:docMk/>
            <pc:sldMk cId="0" sldId="281"/>
            <ac:spMk id="218" creationId="{00000000-0000-0000-0000-000000000000}"/>
          </ac:spMkLst>
        </pc:spChg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82"/>
        </pc:sldMkLst>
      </pc:sldChg>
      <pc:sldChg chg="modSp add del mod">
        <pc:chgData name="Albert Ramos" userId="5da9bfd7-060e-45ab-a322-42cc460f1def" providerId="ADAL" clId="{FD427F0E-3469-4C12-9716-002C0CFFEC9D}" dt="2024-04-25T11:25:14.459" v="1877" actId="20577"/>
        <pc:sldMkLst>
          <pc:docMk/>
          <pc:sldMk cId="0" sldId="283"/>
        </pc:sldMkLst>
        <pc:spChg chg="mod">
          <ac:chgData name="Albert Ramos" userId="5da9bfd7-060e-45ab-a322-42cc460f1def" providerId="ADAL" clId="{FD427F0E-3469-4C12-9716-002C0CFFEC9D}" dt="2024-04-25T11:25:14.459" v="1877" actId="20577"/>
          <ac:spMkLst>
            <pc:docMk/>
            <pc:sldMk cId="0" sldId="283"/>
            <ac:spMk id="230" creationId="{00000000-0000-0000-0000-000000000000}"/>
          </ac:spMkLst>
        </pc:spChg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84"/>
        </pc:sldMkLst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85"/>
        </pc:sldMkLst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0" sldId="286"/>
        </pc:sldMkLst>
      </pc:sldChg>
      <pc:sldChg chg="add del">
        <pc:chgData name="Albert Ramos" userId="5da9bfd7-060e-45ab-a322-42cc460f1def" providerId="ADAL" clId="{FD427F0E-3469-4C12-9716-002C0CFFEC9D}" dt="2024-04-25T11:25:08.798" v="1876" actId="47"/>
        <pc:sldMkLst>
          <pc:docMk/>
          <pc:sldMk cId="0" sldId="287"/>
        </pc:sldMkLst>
      </pc:sldChg>
      <pc:sldChg chg="add del">
        <pc:chgData name="Albert Ramos" userId="5da9bfd7-060e-45ab-a322-42cc460f1def" providerId="ADAL" clId="{FD427F0E-3469-4C12-9716-002C0CFFEC9D}" dt="2024-04-25T11:25:06.413" v="1875" actId="47"/>
        <pc:sldMkLst>
          <pc:docMk/>
          <pc:sldMk cId="0" sldId="288"/>
        </pc:sldMkLst>
      </pc:sldChg>
      <pc:sldChg chg="del">
        <pc:chgData name="Albert Ramos" userId="5da9bfd7-060e-45ab-a322-42cc460f1def" providerId="ADAL" clId="{FD427F0E-3469-4C12-9716-002C0CFFEC9D}" dt="2024-04-24T09:49:22.017" v="38" actId="47"/>
        <pc:sldMkLst>
          <pc:docMk/>
          <pc:sldMk cId="0" sldId="289"/>
        </pc:sldMkLst>
      </pc:sldChg>
      <pc:sldChg chg="del">
        <pc:chgData name="Albert Ramos" userId="5da9bfd7-060e-45ab-a322-42cc460f1def" providerId="ADAL" clId="{FD427F0E-3469-4C12-9716-002C0CFFEC9D}" dt="2024-04-24T09:49:22.166" v="39" actId="47"/>
        <pc:sldMkLst>
          <pc:docMk/>
          <pc:sldMk cId="0" sldId="290"/>
        </pc:sldMkLst>
      </pc:sldChg>
      <pc:sldChg chg="del">
        <pc:chgData name="Albert Ramos" userId="5da9bfd7-060e-45ab-a322-42cc460f1def" providerId="ADAL" clId="{FD427F0E-3469-4C12-9716-002C0CFFEC9D}" dt="2024-04-24T09:49:22.288" v="40" actId="47"/>
        <pc:sldMkLst>
          <pc:docMk/>
          <pc:sldMk cId="0" sldId="291"/>
        </pc:sldMkLst>
      </pc:sldChg>
      <pc:sldChg chg="del">
        <pc:chgData name="Albert Ramos" userId="5da9bfd7-060e-45ab-a322-42cc460f1def" providerId="ADAL" clId="{FD427F0E-3469-4C12-9716-002C0CFFEC9D}" dt="2024-04-24T09:49:22.447" v="41" actId="47"/>
        <pc:sldMkLst>
          <pc:docMk/>
          <pc:sldMk cId="0" sldId="292"/>
        </pc:sldMkLst>
      </pc:sldChg>
      <pc:sldChg chg="del">
        <pc:chgData name="Albert Ramos" userId="5da9bfd7-060e-45ab-a322-42cc460f1def" providerId="ADAL" clId="{FD427F0E-3469-4C12-9716-002C0CFFEC9D}" dt="2024-04-24T09:49:22.566" v="42" actId="47"/>
        <pc:sldMkLst>
          <pc:docMk/>
          <pc:sldMk cId="0" sldId="293"/>
        </pc:sldMkLst>
      </pc:sldChg>
      <pc:sldChg chg="del">
        <pc:chgData name="Albert Ramos" userId="5da9bfd7-060e-45ab-a322-42cc460f1def" providerId="ADAL" clId="{FD427F0E-3469-4C12-9716-002C0CFFEC9D}" dt="2024-04-24T09:49:22.696" v="43" actId="47"/>
        <pc:sldMkLst>
          <pc:docMk/>
          <pc:sldMk cId="0" sldId="294"/>
        </pc:sldMkLst>
      </pc:sldChg>
      <pc:sldChg chg="del">
        <pc:chgData name="Albert Ramos" userId="5da9bfd7-060e-45ab-a322-42cc460f1def" providerId="ADAL" clId="{FD427F0E-3469-4C12-9716-002C0CFFEC9D}" dt="2024-04-24T09:49:22.847" v="44" actId="47"/>
        <pc:sldMkLst>
          <pc:docMk/>
          <pc:sldMk cId="0" sldId="295"/>
        </pc:sldMkLst>
      </pc:sldChg>
      <pc:sldChg chg="del">
        <pc:chgData name="Albert Ramos" userId="5da9bfd7-060e-45ab-a322-42cc460f1def" providerId="ADAL" clId="{FD427F0E-3469-4C12-9716-002C0CFFEC9D}" dt="2024-04-24T09:49:22.961" v="45" actId="47"/>
        <pc:sldMkLst>
          <pc:docMk/>
          <pc:sldMk cId="0" sldId="296"/>
        </pc:sldMkLst>
      </pc:sldChg>
      <pc:sldChg chg="del">
        <pc:chgData name="Albert Ramos" userId="5da9bfd7-060e-45ab-a322-42cc460f1def" providerId="ADAL" clId="{FD427F0E-3469-4C12-9716-002C0CFFEC9D}" dt="2024-04-24T09:49:23.117" v="46" actId="47"/>
        <pc:sldMkLst>
          <pc:docMk/>
          <pc:sldMk cId="0" sldId="297"/>
        </pc:sldMkLst>
      </pc:sldChg>
      <pc:sldChg chg="del">
        <pc:chgData name="Albert Ramos" userId="5da9bfd7-060e-45ab-a322-42cc460f1def" providerId="ADAL" clId="{FD427F0E-3469-4C12-9716-002C0CFFEC9D}" dt="2024-04-24T09:49:23.228" v="47" actId="47"/>
        <pc:sldMkLst>
          <pc:docMk/>
          <pc:sldMk cId="0" sldId="298"/>
        </pc:sldMkLst>
      </pc:sldChg>
      <pc:sldChg chg="del">
        <pc:chgData name="Albert Ramos" userId="5da9bfd7-060e-45ab-a322-42cc460f1def" providerId="ADAL" clId="{FD427F0E-3469-4C12-9716-002C0CFFEC9D}" dt="2024-04-24T09:49:23.357" v="48" actId="47"/>
        <pc:sldMkLst>
          <pc:docMk/>
          <pc:sldMk cId="0" sldId="299"/>
        </pc:sldMkLst>
      </pc:sldChg>
      <pc:sldChg chg="del">
        <pc:chgData name="Albert Ramos" userId="5da9bfd7-060e-45ab-a322-42cc460f1def" providerId="ADAL" clId="{FD427F0E-3469-4C12-9716-002C0CFFEC9D}" dt="2024-04-24T09:49:23.477" v="49" actId="47"/>
        <pc:sldMkLst>
          <pc:docMk/>
          <pc:sldMk cId="0" sldId="300"/>
        </pc:sldMkLst>
      </pc:sldChg>
      <pc:sldChg chg="del">
        <pc:chgData name="Albert Ramos" userId="5da9bfd7-060e-45ab-a322-42cc460f1def" providerId="ADAL" clId="{FD427F0E-3469-4C12-9716-002C0CFFEC9D}" dt="2024-04-24T09:49:23.616" v="50" actId="47"/>
        <pc:sldMkLst>
          <pc:docMk/>
          <pc:sldMk cId="0" sldId="301"/>
        </pc:sldMkLst>
      </pc:sldChg>
      <pc:sldChg chg="del">
        <pc:chgData name="Albert Ramos" userId="5da9bfd7-060e-45ab-a322-42cc460f1def" providerId="ADAL" clId="{FD427F0E-3469-4C12-9716-002C0CFFEC9D}" dt="2024-04-24T09:49:23.781" v="51" actId="47"/>
        <pc:sldMkLst>
          <pc:docMk/>
          <pc:sldMk cId="0" sldId="302"/>
        </pc:sldMkLst>
      </pc:sldChg>
      <pc:sldChg chg="del">
        <pc:chgData name="Albert Ramos" userId="5da9bfd7-060e-45ab-a322-42cc460f1def" providerId="ADAL" clId="{FD427F0E-3469-4C12-9716-002C0CFFEC9D}" dt="2024-04-24T09:49:23.899" v="52" actId="47"/>
        <pc:sldMkLst>
          <pc:docMk/>
          <pc:sldMk cId="0" sldId="303"/>
        </pc:sldMkLst>
      </pc:sldChg>
      <pc:sldChg chg="del">
        <pc:chgData name="Albert Ramos" userId="5da9bfd7-060e-45ab-a322-42cc460f1def" providerId="ADAL" clId="{FD427F0E-3469-4C12-9716-002C0CFFEC9D}" dt="2024-04-24T09:49:24.049" v="53" actId="47"/>
        <pc:sldMkLst>
          <pc:docMk/>
          <pc:sldMk cId="0" sldId="304"/>
        </pc:sldMkLst>
      </pc:sldChg>
      <pc:sldChg chg="del">
        <pc:chgData name="Albert Ramos" userId="5da9bfd7-060e-45ab-a322-42cc460f1def" providerId="ADAL" clId="{FD427F0E-3469-4C12-9716-002C0CFFEC9D}" dt="2024-04-24T09:49:24.187" v="54" actId="47"/>
        <pc:sldMkLst>
          <pc:docMk/>
          <pc:sldMk cId="0" sldId="305"/>
        </pc:sldMkLst>
      </pc:sldChg>
      <pc:sldChg chg="del">
        <pc:chgData name="Albert Ramos" userId="5da9bfd7-060e-45ab-a322-42cc460f1def" providerId="ADAL" clId="{FD427F0E-3469-4C12-9716-002C0CFFEC9D}" dt="2024-04-24T09:49:24.317" v="55" actId="47"/>
        <pc:sldMkLst>
          <pc:docMk/>
          <pc:sldMk cId="0" sldId="306"/>
        </pc:sldMkLst>
      </pc:sldChg>
      <pc:sldChg chg="del">
        <pc:chgData name="Albert Ramos" userId="5da9bfd7-060e-45ab-a322-42cc460f1def" providerId="ADAL" clId="{FD427F0E-3469-4C12-9716-002C0CFFEC9D}" dt="2024-04-24T09:49:24.432" v="56" actId="47"/>
        <pc:sldMkLst>
          <pc:docMk/>
          <pc:sldMk cId="0" sldId="307"/>
        </pc:sldMkLst>
      </pc:sldChg>
      <pc:sldChg chg="del">
        <pc:chgData name="Albert Ramos" userId="5da9bfd7-060e-45ab-a322-42cc460f1def" providerId="ADAL" clId="{FD427F0E-3469-4C12-9716-002C0CFFEC9D}" dt="2024-04-24T09:49:24.597" v="57" actId="47"/>
        <pc:sldMkLst>
          <pc:docMk/>
          <pc:sldMk cId="0" sldId="308"/>
        </pc:sldMkLst>
      </pc:sldChg>
      <pc:sldChg chg="del">
        <pc:chgData name="Albert Ramos" userId="5da9bfd7-060e-45ab-a322-42cc460f1def" providerId="ADAL" clId="{FD427F0E-3469-4C12-9716-002C0CFFEC9D}" dt="2024-04-24T09:49:24.738" v="58" actId="47"/>
        <pc:sldMkLst>
          <pc:docMk/>
          <pc:sldMk cId="0" sldId="309"/>
        </pc:sldMkLst>
      </pc:sldChg>
      <pc:sldChg chg="del">
        <pc:chgData name="Albert Ramos" userId="5da9bfd7-060e-45ab-a322-42cc460f1def" providerId="ADAL" clId="{FD427F0E-3469-4C12-9716-002C0CFFEC9D}" dt="2024-04-24T09:49:24.897" v="59" actId="47"/>
        <pc:sldMkLst>
          <pc:docMk/>
          <pc:sldMk cId="0" sldId="310"/>
        </pc:sldMkLst>
      </pc:sldChg>
      <pc:sldChg chg="del">
        <pc:chgData name="Albert Ramos" userId="5da9bfd7-060e-45ab-a322-42cc460f1def" providerId="ADAL" clId="{FD427F0E-3469-4C12-9716-002C0CFFEC9D}" dt="2024-04-24T09:49:25.027" v="60" actId="47"/>
        <pc:sldMkLst>
          <pc:docMk/>
          <pc:sldMk cId="0" sldId="311"/>
        </pc:sldMkLst>
      </pc:sldChg>
      <pc:sldChg chg="del">
        <pc:chgData name="Albert Ramos" userId="5da9bfd7-060e-45ab-a322-42cc460f1def" providerId="ADAL" clId="{FD427F0E-3469-4C12-9716-002C0CFFEC9D}" dt="2024-04-24T09:49:25.182" v="61" actId="47"/>
        <pc:sldMkLst>
          <pc:docMk/>
          <pc:sldMk cId="0" sldId="312"/>
        </pc:sldMkLst>
      </pc:sldChg>
      <pc:sldChg chg="del">
        <pc:chgData name="Albert Ramos" userId="5da9bfd7-060e-45ab-a322-42cc460f1def" providerId="ADAL" clId="{FD427F0E-3469-4C12-9716-002C0CFFEC9D}" dt="2024-04-24T09:49:25.477" v="62" actId="47"/>
        <pc:sldMkLst>
          <pc:docMk/>
          <pc:sldMk cId="0" sldId="313"/>
        </pc:sldMkLst>
      </pc:sldChg>
      <pc:sldChg chg="del">
        <pc:chgData name="Albert Ramos" userId="5da9bfd7-060e-45ab-a322-42cc460f1def" providerId="ADAL" clId="{FD427F0E-3469-4C12-9716-002C0CFFEC9D}" dt="2024-04-24T09:49:25.637" v="63" actId="47"/>
        <pc:sldMkLst>
          <pc:docMk/>
          <pc:sldMk cId="0" sldId="314"/>
        </pc:sldMkLst>
      </pc:sldChg>
      <pc:sldChg chg="del">
        <pc:chgData name="Albert Ramos" userId="5da9bfd7-060e-45ab-a322-42cc460f1def" providerId="ADAL" clId="{FD427F0E-3469-4C12-9716-002C0CFFEC9D}" dt="2024-04-24T09:49:25.787" v="64" actId="47"/>
        <pc:sldMkLst>
          <pc:docMk/>
          <pc:sldMk cId="0" sldId="315"/>
        </pc:sldMkLst>
      </pc:sldChg>
      <pc:sldChg chg="del">
        <pc:chgData name="Albert Ramos" userId="5da9bfd7-060e-45ab-a322-42cc460f1def" providerId="ADAL" clId="{FD427F0E-3469-4C12-9716-002C0CFFEC9D}" dt="2024-04-24T09:49:25.938" v="65" actId="47"/>
        <pc:sldMkLst>
          <pc:docMk/>
          <pc:sldMk cId="0" sldId="316"/>
        </pc:sldMkLst>
      </pc:sldChg>
      <pc:sldChg chg="del">
        <pc:chgData name="Albert Ramos" userId="5da9bfd7-060e-45ab-a322-42cc460f1def" providerId="ADAL" clId="{FD427F0E-3469-4C12-9716-002C0CFFEC9D}" dt="2024-04-24T09:49:27.907" v="66" actId="47"/>
        <pc:sldMkLst>
          <pc:docMk/>
          <pc:sldMk cId="0" sldId="317"/>
        </pc:sldMkLst>
      </pc:sldChg>
      <pc:sldChg chg="del">
        <pc:chgData name="Albert Ramos" userId="5da9bfd7-060e-45ab-a322-42cc460f1def" providerId="ADAL" clId="{FD427F0E-3469-4C12-9716-002C0CFFEC9D}" dt="2024-04-24T09:49:28.068" v="67" actId="47"/>
        <pc:sldMkLst>
          <pc:docMk/>
          <pc:sldMk cId="0" sldId="318"/>
        </pc:sldMkLst>
      </pc:sldChg>
      <pc:sldChg chg="del">
        <pc:chgData name="Albert Ramos" userId="5da9bfd7-060e-45ab-a322-42cc460f1def" providerId="ADAL" clId="{FD427F0E-3469-4C12-9716-002C0CFFEC9D}" dt="2024-04-24T09:49:28.272" v="68" actId="47"/>
        <pc:sldMkLst>
          <pc:docMk/>
          <pc:sldMk cId="0" sldId="319"/>
        </pc:sldMkLst>
      </pc:sldChg>
      <pc:sldChg chg="modSp add mod">
        <pc:chgData name="Albert Ramos" userId="5da9bfd7-060e-45ab-a322-42cc460f1def" providerId="ADAL" clId="{FD427F0E-3469-4C12-9716-002C0CFFEC9D}" dt="2024-04-24T09:54:53.948" v="131" actId="20577"/>
        <pc:sldMkLst>
          <pc:docMk/>
          <pc:sldMk cId="1711517946" sldId="320"/>
        </pc:sldMkLst>
        <pc:spChg chg="mod">
          <ac:chgData name="Albert Ramos" userId="5da9bfd7-060e-45ab-a322-42cc460f1def" providerId="ADAL" clId="{FD427F0E-3469-4C12-9716-002C0CFFEC9D}" dt="2024-04-24T09:54:53.948" v="131" actId="20577"/>
          <ac:spMkLst>
            <pc:docMk/>
            <pc:sldMk cId="1711517946" sldId="320"/>
            <ac:spMk id="73" creationId="{00000000-0000-0000-0000-000000000000}"/>
          </ac:spMkLst>
        </pc:spChg>
      </pc:sldChg>
      <pc:sldChg chg="modSp add mod">
        <pc:chgData name="Albert Ramos" userId="5da9bfd7-060e-45ab-a322-42cc460f1def" providerId="ADAL" clId="{FD427F0E-3469-4C12-9716-002C0CFFEC9D}" dt="2024-04-24T09:55:17.613" v="162" actId="5793"/>
        <pc:sldMkLst>
          <pc:docMk/>
          <pc:sldMk cId="3053031872" sldId="321"/>
        </pc:sldMkLst>
        <pc:spChg chg="mod">
          <ac:chgData name="Albert Ramos" userId="5da9bfd7-060e-45ab-a322-42cc460f1def" providerId="ADAL" clId="{FD427F0E-3469-4C12-9716-002C0CFFEC9D}" dt="2024-04-24T09:55:17.613" v="162" actId="5793"/>
          <ac:spMkLst>
            <pc:docMk/>
            <pc:sldMk cId="3053031872" sldId="321"/>
            <ac:spMk id="79" creationId="{00000000-0000-0000-0000-000000000000}"/>
          </ac:spMkLst>
        </pc:spChg>
      </pc:sldChg>
      <pc:sldChg chg="add del">
        <pc:chgData name="Albert Ramos" userId="5da9bfd7-060e-45ab-a322-42cc460f1def" providerId="ADAL" clId="{FD427F0E-3469-4C12-9716-002C0CFFEC9D}" dt="2024-04-24T09:56:15.503" v="163"/>
        <pc:sldMkLst>
          <pc:docMk/>
          <pc:sldMk cId="3323932131" sldId="322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1310541549" sldId="323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1504869006" sldId="324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3404646019" sldId="325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3485743509" sldId="326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3640983260" sldId="327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899227200" sldId="328"/>
        </pc:sldMkLst>
      </pc:sldChg>
      <pc:sldChg chg="add del">
        <pc:chgData name="Albert Ramos" userId="5da9bfd7-060e-45ab-a322-42cc460f1def" providerId="ADAL" clId="{FD427F0E-3469-4C12-9716-002C0CFFEC9D}" dt="2024-04-24T09:49:32.348" v="70" actId="47"/>
        <pc:sldMkLst>
          <pc:docMk/>
          <pc:sldMk cId="269038983" sldId="329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745493555" sldId="330"/>
        </pc:sldMkLst>
      </pc:sldChg>
      <pc:sldChg chg="modSp add mod">
        <pc:chgData name="Albert Ramos" userId="5da9bfd7-060e-45ab-a322-42cc460f1def" providerId="ADAL" clId="{FD427F0E-3469-4C12-9716-002C0CFFEC9D}" dt="2024-04-24T11:13:20.865" v="182" actId="20577"/>
        <pc:sldMkLst>
          <pc:docMk/>
          <pc:sldMk cId="1641951470" sldId="331"/>
        </pc:sldMkLst>
        <pc:spChg chg="mod">
          <ac:chgData name="Albert Ramos" userId="5da9bfd7-060e-45ab-a322-42cc460f1def" providerId="ADAL" clId="{FD427F0E-3469-4C12-9716-002C0CFFEC9D}" dt="2024-04-24T11:13:20.865" v="182" actId="20577"/>
          <ac:spMkLst>
            <pc:docMk/>
            <pc:sldMk cId="1641951470" sldId="331"/>
            <ac:spMk id="146" creationId="{00000000-0000-0000-0000-000000000000}"/>
          </ac:spMkLst>
        </pc:spChg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869235421" sldId="332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2851962028" sldId="333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269648313" sldId="334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1220152633" sldId="335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328726464" sldId="336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444769971" sldId="337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4256760831" sldId="338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1047749526" sldId="339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3386013874" sldId="340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248874978" sldId="341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2937879612" sldId="342"/>
        </pc:sldMkLst>
      </pc:sldChg>
      <pc:sldChg chg="add">
        <pc:chgData name="Albert Ramos" userId="5da9bfd7-060e-45ab-a322-42cc460f1def" providerId="ADAL" clId="{FD427F0E-3469-4C12-9716-002C0CFFEC9D}" dt="2024-04-24T09:50:48.849" v="71"/>
        <pc:sldMkLst>
          <pc:docMk/>
          <pc:sldMk cId="2528165603" sldId="343"/>
        </pc:sldMkLst>
      </pc:sldChg>
      <pc:sldChg chg="add del">
        <pc:chgData name="Albert Ramos" userId="5da9bfd7-060e-45ab-a322-42cc460f1def" providerId="ADAL" clId="{FD427F0E-3469-4C12-9716-002C0CFFEC9D}" dt="2024-04-25T09:49:46.083" v="523" actId="47"/>
        <pc:sldMkLst>
          <pc:docMk/>
          <pc:sldMk cId="3348593771" sldId="344"/>
        </pc:sldMkLst>
      </pc:sldChg>
      <pc:sldChg chg="add del">
        <pc:chgData name="Albert Ramos" userId="5da9bfd7-060e-45ab-a322-42cc460f1def" providerId="ADAL" clId="{FD427F0E-3469-4C12-9716-002C0CFFEC9D}" dt="2024-04-25T09:49:50.656" v="524" actId="47"/>
        <pc:sldMkLst>
          <pc:docMk/>
          <pc:sldMk cId="3693248471" sldId="345"/>
        </pc:sldMkLst>
      </pc:sldChg>
      <pc:sldChg chg="add">
        <pc:chgData name="Albert Ramos" userId="5da9bfd7-060e-45ab-a322-42cc460f1def" providerId="ADAL" clId="{FD427F0E-3469-4C12-9716-002C0CFFEC9D}" dt="2024-04-24T09:49:08.356" v="6"/>
        <pc:sldMkLst>
          <pc:docMk/>
          <pc:sldMk cId="43417251" sldId="346"/>
        </pc:sldMkLst>
      </pc:sldChg>
      <pc:sldChg chg="add del">
        <pc:chgData name="Albert Ramos" userId="5da9bfd7-060e-45ab-a322-42cc460f1def" providerId="ADAL" clId="{FD427F0E-3469-4C12-9716-002C0CFFEC9D}" dt="2024-04-25T09:49:57.604" v="526" actId="47"/>
        <pc:sldMkLst>
          <pc:docMk/>
          <pc:sldMk cId="462060147" sldId="374"/>
        </pc:sldMkLst>
      </pc:sldChg>
      <pc:sldChg chg="add del">
        <pc:chgData name="Albert Ramos" userId="5da9bfd7-060e-45ab-a322-42cc460f1def" providerId="ADAL" clId="{FD427F0E-3469-4C12-9716-002C0CFFEC9D}" dt="2024-04-25T09:49:56.251" v="525" actId="47"/>
        <pc:sldMkLst>
          <pc:docMk/>
          <pc:sldMk cId="3692058203" sldId="375"/>
        </pc:sldMkLst>
      </pc:sldChg>
      <pc:sldChg chg="add del">
        <pc:chgData name="Albert Ramos" userId="5da9bfd7-060e-45ab-a322-42cc460f1def" providerId="ADAL" clId="{FD427F0E-3469-4C12-9716-002C0CFFEC9D}" dt="2024-04-25T09:49:59.737" v="527" actId="47"/>
        <pc:sldMkLst>
          <pc:docMk/>
          <pc:sldMk cId="2943602496" sldId="376"/>
        </pc:sldMkLst>
      </pc:sldChg>
      <pc:sldChg chg="add del">
        <pc:chgData name="Albert Ramos" userId="5da9bfd7-060e-45ab-a322-42cc460f1def" providerId="ADAL" clId="{FD427F0E-3469-4C12-9716-002C0CFFEC9D}" dt="2024-04-25T09:50:06.496" v="528" actId="47"/>
        <pc:sldMkLst>
          <pc:docMk/>
          <pc:sldMk cId="627653995" sldId="377"/>
        </pc:sldMkLst>
      </pc:sldChg>
      <pc:sldChg chg="add del">
        <pc:chgData name="Albert Ramos" userId="5da9bfd7-060e-45ab-a322-42cc460f1def" providerId="ADAL" clId="{FD427F0E-3469-4C12-9716-002C0CFFEC9D}" dt="2024-04-25T09:50:16.624" v="530" actId="47"/>
        <pc:sldMkLst>
          <pc:docMk/>
          <pc:sldMk cId="1989200142" sldId="378"/>
        </pc:sldMkLst>
      </pc:sldChg>
      <pc:sldChg chg="add del">
        <pc:chgData name="Albert Ramos" userId="5da9bfd7-060e-45ab-a322-42cc460f1def" providerId="ADAL" clId="{FD427F0E-3469-4C12-9716-002C0CFFEC9D}" dt="2024-04-25T09:50:13.696" v="529" actId="47"/>
        <pc:sldMkLst>
          <pc:docMk/>
          <pc:sldMk cId="4128362333" sldId="379"/>
        </pc:sldMkLst>
      </pc:sldChg>
      <pc:sldChg chg="add del">
        <pc:chgData name="Albert Ramos" userId="5da9bfd7-060e-45ab-a322-42cc460f1def" providerId="ADAL" clId="{FD427F0E-3469-4C12-9716-002C0CFFEC9D}" dt="2024-04-25T09:50:21.145" v="531" actId="47"/>
        <pc:sldMkLst>
          <pc:docMk/>
          <pc:sldMk cId="320793433" sldId="380"/>
        </pc:sldMkLst>
      </pc:sldChg>
      <pc:sldChg chg="add del">
        <pc:chgData name="Albert Ramos" userId="5da9bfd7-060e-45ab-a322-42cc460f1def" providerId="ADAL" clId="{FD427F0E-3469-4C12-9716-002C0CFFEC9D}" dt="2024-04-25T09:50:22.208" v="532" actId="47"/>
        <pc:sldMkLst>
          <pc:docMk/>
          <pc:sldMk cId="147915624" sldId="381"/>
        </pc:sldMkLst>
      </pc:sldChg>
      <pc:sldChg chg="addSp delSp modSp add mod ord">
        <pc:chgData name="Albert Ramos" userId="5da9bfd7-060e-45ab-a322-42cc460f1def" providerId="ADAL" clId="{FD427F0E-3469-4C12-9716-002C0CFFEC9D}" dt="2024-04-25T09:53:13.197" v="533" actId="1076"/>
        <pc:sldMkLst>
          <pc:docMk/>
          <pc:sldMk cId="2306338194" sldId="382"/>
        </pc:sldMkLst>
        <pc:spChg chg="add del mod">
          <ac:chgData name="Albert Ramos" userId="5da9bfd7-060e-45ab-a322-42cc460f1def" providerId="ADAL" clId="{FD427F0E-3469-4C12-9716-002C0CFFEC9D}" dt="2024-04-25T09:53:13.197" v="533" actId="1076"/>
          <ac:spMkLst>
            <pc:docMk/>
            <pc:sldMk cId="2306338194" sldId="382"/>
            <ac:spMk id="2" creationId="{6997BB8D-955C-3072-3A18-CF916B921787}"/>
          </ac:spMkLst>
        </pc:spChg>
        <pc:spChg chg="mod">
          <ac:chgData name="Albert Ramos" userId="5da9bfd7-060e-45ab-a322-42cc460f1def" providerId="ADAL" clId="{FD427F0E-3469-4C12-9716-002C0CFFEC9D}" dt="2024-04-25T09:19:11.794" v="210" actId="1076"/>
          <ac:spMkLst>
            <pc:docMk/>
            <pc:sldMk cId="2306338194" sldId="382"/>
            <ac:spMk id="125" creationId="{00000000-0000-0000-0000-000000000000}"/>
          </ac:spMkLst>
        </pc:spChg>
        <pc:picChg chg="mod">
          <ac:chgData name="Albert Ramos" userId="5da9bfd7-060e-45ab-a322-42cc460f1def" providerId="ADAL" clId="{FD427F0E-3469-4C12-9716-002C0CFFEC9D}" dt="2024-04-25T09:19:15.232" v="212" actId="1076"/>
          <ac:picMkLst>
            <pc:docMk/>
            <pc:sldMk cId="2306338194" sldId="382"/>
            <ac:picMk id="126" creationId="{00000000-0000-0000-0000-000000000000}"/>
          </ac:picMkLst>
        </pc:picChg>
      </pc:sldChg>
      <pc:sldChg chg="modSp add del mod ord">
        <pc:chgData name="Albert Ramos" userId="5da9bfd7-060e-45ab-a322-42cc460f1def" providerId="ADAL" clId="{FD427F0E-3469-4C12-9716-002C0CFFEC9D}" dt="2024-04-25T08:22:51.238" v="189" actId="47"/>
        <pc:sldMkLst>
          <pc:docMk/>
          <pc:sldMk cId="3942349508" sldId="382"/>
        </pc:sldMkLst>
        <pc:spChg chg="mod">
          <ac:chgData name="Albert Ramos" userId="5da9bfd7-060e-45ab-a322-42cc460f1def" providerId="ADAL" clId="{FD427F0E-3469-4C12-9716-002C0CFFEC9D}" dt="2024-04-25T08:22:49.493" v="188" actId="6549"/>
          <ac:spMkLst>
            <pc:docMk/>
            <pc:sldMk cId="3942349508" sldId="382"/>
            <ac:spMk id="171" creationId="{00000000-0000-0000-0000-000000000000}"/>
          </ac:spMkLst>
        </pc:spChg>
      </pc:sldChg>
      <pc:sldChg chg="modSp add mod ord">
        <pc:chgData name="Albert Ramos" userId="5da9bfd7-060e-45ab-a322-42cc460f1def" providerId="ADAL" clId="{FD427F0E-3469-4C12-9716-002C0CFFEC9D}" dt="2024-04-25T09:26:04.607" v="268" actId="1076"/>
        <pc:sldMkLst>
          <pc:docMk/>
          <pc:sldMk cId="3197571080" sldId="383"/>
        </pc:sldMkLst>
        <pc:spChg chg="mod">
          <ac:chgData name="Albert Ramos" userId="5da9bfd7-060e-45ab-a322-42cc460f1def" providerId="ADAL" clId="{FD427F0E-3469-4C12-9716-002C0CFFEC9D}" dt="2024-04-25T09:26:04.607" v="268" actId="1076"/>
          <ac:spMkLst>
            <pc:docMk/>
            <pc:sldMk cId="3197571080" sldId="383"/>
            <ac:spMk id="177" creationId="{00000000-0000-0000-0000-000000000000}"/>
          </ac:spMkLst>
        </pc:spChg>
      </pc:sldChg>
      <pc:sldChg chg="addSp delSp modSp new mod">
        <pc:chgData name="Albert Ramos" userId="5da9bfd7-060e-45ab-a322-42cc460f1def" providerId="ADAL" clId="{FD427F0E-3469-4C12-9716-002C0CFFEC9D}" dt="2024-04-25T09:48:53.990" v="522"/>
        <pc:sldMkLst>
          <pc:docMk/>
          <pc:sldMk cId="3077127173" sldId="384"/>
        </pc:sldMkLst>
        <pc:spChg chg="mod">
          <ac:chgData name="Albert Ramos" userId="5da9bfd7-060e-45ab-a322-42cc460f1def" providerId="ADAL" clId="{FD427F0E-3469-4C12-9716-002C0CFFEC9D}" dt="2024-04-25T09:48:18.310" v="519" actId="20577"/>
          <ac:spMkLst>
            <pc:docMk/>
            <pc:sldMk cId="3077127173" sldId="384"/>
            <ac:spMk id="2" creationId="{E1325EF4-EEC1-07F4-0E40-52AE2828FB80}"/>
          </ac:spMkLst>
        </pc:spChg>
        <pc:spChg chg="add del mod">
          <ac:chgData name="Albert Ramos" userId="5da9bfd7-060e-45ab-a322-42cc460f1def" providerId="ADAL" clId="{FD427F0E-3469-4C12-9716-002C0CFFEC9D}" dt="2024-04-25T09:48:53.990" v="522"/>
          <ac:spMkLst>
            <pc:docMk/>
            <pc:sldMk cId="3077127173" sldId="384"/>
            <ac:spMk id="3" creationId="{E2846428-05D2-93C9-27AD-84AEEA822DE9}"/>
          </ac:spMkLst>
        </pc:spChg>
      </pc:sldChg>
      <pc:sldChg chg="addSp delSp modSp add mod">
        <pc:chgData name="Albert Ramos" userId="5da9bfd7-060e-45ab-a322-42cc460f1def" providerId="ADAL" clId="{FD427F0E-3469-4C12-9716-002C0CFFEC9D}" dt="2024-04-25T11:25:43.795" v="1913" actId="20577"/>
        <pc:sldMkLst>
          <pc:docMk/>
          <pc:sldMk cId="3241702666" sldId="385"/>
        </pc:sldMkLst>
        <pc:spChg chg="add mod">
          <ac:chgData name="Albert Ramos" userId="5da9bfd7-060e-45ab-a322-42cc460f1def" providerId="ADAL" clId="{FD427F0E-3469-4C12-9716-002C0CFFEC9D}" dt="2024-04-25T10:46:50.368" v="1111" actId="20577"/>
          <ac:spMkLst>
            <pc:docMk/>
            <pc:sldMk cId="3241702666" sldId="385"/>
            <ac:spMk id="2" creationId="{F0819DE0-31BF-FE50-9F12-71A608A3537E}"/>
          </ac:spMkLst>
        </pc:spChg>
        <pc:spChg chg="mod">
          <ac:chgData name="Albert Ramos" userId="5da9bfd7-060e-45ab-a322-42cc460f1def" providerId="ADAL" clId="{FD427F0E-3469-4C12-9716-002C0CFFEC9D}" dt="2024-04-25T10:11:55.872" v="615" actId="20577"/>
          <ac:spMkLst>
            <pc:docMk/>
            <pc:sldMk cId="3241702666" sldId="385"/>
            <ac:spMk id="223" creationId="{00000000-0000-0000-0000-000000000000}"/>
          </ac:spMkLst>
        </pc:spChg>
        <pc:spChg chg="mod">
          <ac:chgData name="Albert Ramos" userId="5da9bfd7-060e-45ab-a322-42cc460f1def" providerId="ADAL" clId="{FD427F0E-3469-4C12-9716-002C0CFFEC9D}" dt="2024-04-25T11:25:43.795" v="1913" actId="20577"/>
          <ac:spMkLst>
            <pc:docMk/>
            <pc:sldMk cId="3241702666" sldId="385"/>
            <ac:spMk id="224" creationId="{00000000-0000-0000-0000-000000000000}"/>
          </ac:spMkLst>
        </pc:spChg>
        <pc:picChg chg="del">
          <ac:chgData name="Albert Ramos" userId="5da9bfd7-060e-45ab-a322-42cc460f1def" providerId="ADAL" clId="{FD427F0E-3469-4C12-9716-002C0CFFEC9D}" dt="2024-04-25T10:09:56.004" v="584" actId="478"/>
          <ac:picMkLst>
            <pc:docMk/>
            <pc:sldMk cId="3241702666" sldId="385"/>
            <ac:picMk id="225" creationId="{00000000-0000-0000-0000-000000000000}"/>
          </ac:picMkLst>
        </pc:picChg>
      </pc:sldChg>
      <pc:sldChg chg="add del">
        <pc:chgData name="Albert Ramos" userId="5da9bfd7-060e-45ab-a322-42cc460f1def" providerId="ADAL" clId="{FD427F0E-3469-4C12-9716-002C0CFFEC9D}" dt="2024-04-25T10:25:49.383" v="783" actId="47"/>
        <pc:sldMkLst>
          <pc:docMk/>
          <pc:sldMk cId="1259380931" sldId="386"/>
        </pc:sldMkLst>
      </pc:sldChg>
      <pc:sldChg chg="delSp modSp add mod">
        <pc:chgData name="Albert Ramos" userId="5da9bfd7-060e-45ab-a322-42cc460f1def" providerId="ADAL" clId="{FD427F0E-3469-4C12-9716-002C0CFFEC9D}" dt="2024-04-25T10:47:01.216" v="1117" actId="20577"/>
        <pc:sldMkLst>
          <pc:docMk/>
          <pc:sldMk cId="2288084903" sldId="386"/>
        </pc:sldMkLst>
        <pc:spChg chg="del">
          <ac:chgData name="Albert Ramos" userId="5da9bfd7-060e-45ab-a322-42cc460f1def" providerId="ADAL" clId="{FD427F0E-3469-4C12-9716-002C0CFFEC9D}" dt="2024-04-25T10:43:49.155" v="928" actId="478"/>
          <ac:spMkLst>
            <pc:docMk/>
            <pc:sldMk cId="2288084903" sldId="386"/>
            <ac:spMk id="2" creationId="{F0819DE0-31BF-FE50-9F12-71A608A3537E}"/>
          </ac:spMkLst>
        </pc:spChg>
        <pc:spChg chg="mod">
          <ac:chgData name="Albert Ramos" userId="5da9bfd7-060e-45ab-a322-42cc460f1def" providerId="ADAL" clId="{FD427F0E-3469-4C12-9716-002C0CFFEC9D}" dt="2024-04-25T10:47:01.216" v="1117" actId="20577"/>
          <ac:spMkLst>
            <pc:docMk/>
            <pc:sldMk cId="2288084903" sldId="386"/>
            <ac:spMk id="224" creationId="{00000000-0000-0000-0000-000000000000}"/>
          </ac:spMkLst>
        </pc:spChg>
      </pc:sldChg>
      <pc:sldChg chg="modSp add mod">
        <pc:chgData name="Albert Ramos" userId="5da9bfd7-060e-45ab-a322-42cc460f1def" providerId="ADAL" clId="{FD427F0E-3469-4C12-9716-002C0CFFEC9D}" dt="2024-04-25T11:07:56.170" v="1507" actId="20577"/>
        <pc:sldMkLst>
          <pc:docMk/>
          <pc:sldMk cId="2612771386" sldId="387"/>
        </pc:sldMkLst>
        <pc:spChg chg="mod">
          <ac:chgData name="Albert Ramos" userId="5da9bfd7-060e-45ab-a322-42cc460f1def" providerId="ADAL" clId="{FD427F0E-3469-4C12-9716-002C0CFFEC9D}" dt="2024-04-25T11:07:56.170" v="1507" actId="20577"/>
          <ac:spMkLst>
            <pc:docMk/>
            <pc:sldMk cId="2612771386" sldId="387"/>
            <ac:spMk id="224" creationId="{00000000-0000-0000-0000-000000000000}"/>
          </ac:spMkLst>
        </pc:spChg>
      </pc:sldChg>
      <pc:sldChg chg="add del">
        <pc:chgData name="Albert Ramos" userId="5da9bfd7-060e-45ab-a322-42cc460f1def" providerId="ADAL" clId="{FD427F0E-3469-4C12-9716-002C0CFFEC9D}" dt="2024-04-25T10:25:53.991" v="784" actId="47"/>
        <pc:sldMkLst>
          <pc:docMk/>
          <pc:sldMk cId="3767959534" sldId="387"/>
        </pc:sldMkLst>
      </pc:sldChg>
      <pc:sldChg chg="modSp add mod">
        <pc:chgData name="Albert Ramos" userId="5da9bfd7-060e-45ab-a322-42cc460f1def" providerId="ADAL" clId="{FD427F0E-3469-4C12-9716-002C0CFFEC9D}" dt="2024-04-25T11:24:15.721" v="1874" actId="20577"/>
        <pc:sldMkLst>
          <pc:docMk/>
          <pc:sldMk cId="570171954" sldId="388"/>
        </pc:sldMkLst>
        <pc:spChg chg="mod">
          <ac:chgData name="Albert Ramos" userId="5da9bfd7-060e-45ab-a322-42cc460f1def" providerId="ADAL" clId="{FD427F0E-3469-4C12-9716-002C0CFFEC9D}" dt="2024-04-25T11:24:15.721" v="1874" actId="20577"/>
          <ac:spMkLst>
            <pc:docMk/>
            <pc:sldMk cId="570171954" sldId="388"/>
            <ac:spMk id="224" creationId="{00000000-0000-0000-0000-000000000000}"/>
          </ac:spMkLst>
        </pc:spChg>
      </pc:sldChg>
      <pc:sldMasterChg chg="delSldLayout">
        <pc:chgData name="Albert Ramos" userId="5da9bfd7-060e-45ab-a322-42cc460f1def" providerId="ADAL" clId="{FD427F0E-3469-4C12-9716-002C0CFFEC9D}" dt="2024-04-24T09:49:28.272" v="68" actId="47"/>
        <pc:sldMasterMkLst>
          <pc:docMk/>
          <pc:sldMasterMk cId="987858804" sldId="2147483661"/>
        </pc:sldMasterMkLst>
        <pc:sldLayoutChg chg="del">
          <pc:chgData name="Albert Ramos" userId="5da9bfd7-060e-45ab-a322-42cc460f1def" providerId="ADAL" clId="{FD427F0E-3469-4C12-9716-002C0CFFEC9D}" dt="2024-04-24T09:47:30.054" v="0" actId="47"/>
          <pc:sldLayoutMkLst>
            <pc:docMk/>
            <pc:sldMasterMk cId="987858804" sldId="2147483661"/>
            <pc:sldLayoutMk cId="3367176560" sldId="2147483678"/>
          </pc:sldLayoutMkLst>
        </pc:sldLayoutChg>
        <pc:sldLayoutChg chg="del">
          <pc:chgData name="Albert Ramos" userId="5da9bfd7-060e-45ab-a322-42cc460f1def" providerId="ADAL" clId="{FD427F0E-3469-4C12-9716-002C0CFFEC9D}" dt="2024-04-24T09:49:28.272" v="68" actId="47"/>
          <pc:sldLayoutMkLst>
            <pc:docMk/>
            <pc:sldMasterMk cId="987858804" sldId="2147483661"/>
            <pc:sldLayoutMk cId="2425395699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f30c2802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f30c2802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7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7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d482a2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d482a2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78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8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4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148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226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171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391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4840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1352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280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3696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81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">
  <p:cSld name="Indic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18450" y="645525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18450" y="17673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lvl="2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lvl="3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lvl="4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lvl="5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lvl="6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●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lvl="7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○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lvl="8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 Black"/>
              <a:buChar char="■"/>
              <a:defRPr sz="18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86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091900" y="2330075"/>
            <a:ext cx="539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1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243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>
  <p:cSld name="Título + foto + tex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>
            <a:spLocks noGrp="1"/>
          </p:cNvSpPr>
          <p:nvPr>
            <p:ph type="title"/>
          </p:nvPr>
        </p:nvSpPr>
        <p:spPr>
          <a:xfrm>
            <a:off x="507000" y="5003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body" idx="1"/>
          </p:nvPr>
        </p:nvSpPr>
        <p:spPr>
          <a:xfrm>
            <a:off x="5980100" y="964400"/>
            <a:ext cx="28080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●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○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685800" marR="0" lvl="2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■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914400" marR="0" lvl="3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●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143000" marR="0" lvl="4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○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1371600" marR="0" lvl="5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■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1600200" marR="0" lvl="6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●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1828800" marR="0" lvl="7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○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2057400" marR="0" lvl="8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Lato"/>
              <a:buChar char="■"/>
              <a:defRPr sz="15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01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6367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735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99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7301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076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3117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85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3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s" b="1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Limpieza y Transformación de </a:t>
            </a:r>
            <a:r>
              <a:rPr lang="es" dirty="0">
                <a:solidFill>
                  <a:srgbClr val="F33784"/>
                </a:solidFill>
              </a:rPr>
              <a:t>Datos 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434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6000"/>
            </a:pPr>
            <a:r>
              <a:rPr lang="es">
                <a:solidFill>
                  <a:srgbClr val="434343"/>
                </a:solidFill>
              </a:rPr>
              <a:t>Power Query</a:t>
            </a:r>
            <a:r>
              <a:rPr lang="es"/>
              <a:t> Editor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3600"/>
            </a:pPr>
            <a:r>
              <a:rPr lang="es" dirty="0"/>
              <a:t>Home</a:t>
            </a:r>
            <a:endParaRPr dirty="0"/>
          </a:p>
          <a:p>
            <a:pPr>
              <a:buClr>
                <a:srgbClr val="F33784"/>
              </a:buClr>
              <a:buSzPts val="3600"/>
            </a:pPr>
            <a:r>
              <a:rPr lang="es" dirty="0">
                <a:solidFill>
                  <a:srgbClr val="F33784"/>
                </a:solidFill>
              </a:rPr>
              <a:t>Transform</a:t>
            </a:r>
            <a:endParaRPr dirty="0">
              <a:solidFill>
                <a:srgbClr val="F33784"/>
              </a:solidFill>
            </a:endParaRPr>
          </a:p>
          <a:p>
            <a:pPr>
              <a:buSzPts val="3600"/>
            </a:pPr>
            <a:r>
              <a:rPr lang="es" dirty="0"/>
              <a:t>Add Column</a:t>
            </a:r>
            <a:endParaRPr dirty="0"/>
          </a:p>
          <a:p>
            <a:pPr marL="914400" indent="0">
              <a:buSzPts val="3600"/>
              <a:buNone/>
            </a:pPr>
            <a:endParaRPr dirty="0"/>
          </a:p>
          <a:p>
            <a:pPr marL="914400" indent="0">
              <a:buSzPts val="36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63" y="3583046"/>
            <a:ext cx="8172074" cy="7378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825450" y="50945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>
                <a:solidFill>
                  <a:srgbClr val="F33784"/>
                </a:solidFill>
              </a:rPr>
              <a:t>TRANSFORM</a:t>
            </a:r>
            <a:endParaRPr sz="3000">
              <a:solidFill>
                <a:srgbClr val="F33784"/>
              </a:solidFill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633675" y="2571745"/>
            <a:ext cx="8262301" cy="489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914400" indent="-3429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s" sz="1800"/>
              <a:t>Data Type.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Group By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Transpose / Reverse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Split Column By ...</a:t>
            </a:r>
            <a:endParaRPr sz="18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25450" y="232484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 dirty="0">
                <a:solidFill>
                  <a:srgbClr val="F33784"/>
                </a:solidFill>
              </a:rPr>
              <a:t>Ejercicio 1</a:t>
            </a:r>
            <a:br>
              <a:rPr lang="es" sz="3000" dirty="0">
                <a:solidFill>
                  <a:srgbClr val="F33784"/>
                </a:solidFill>
              </a:rPr>
            </a:br>
            <a:endParaRPr sz="3000" dirty="0">
              <a:solidFill>
                <a:srgbClr val="F33784"/>
              </a:solidFill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66891" y="1324845"/>
            <a:ext cx="8527078" cy="15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1.Elije las columnas : BusinessEntityID, PersonType,Name</a:t>
            </a:r>
            <a:endParaRPr lang="es" sz="16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2. Separa la columna Name en dos columnas, una con el nombre y otra con el apellido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3. Modifica la columna Name.1 para que todo sea en Mayúsculas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4. Extrae los primeros 3 caracteres de la columna Name.2 ( apellidos)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1277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6000"/>
            </a:pPr>
            <a:r>
              <a:rPr lang="es">
                <a:solidFill>
                  <a:srgbClr val="434343"/>
                </a:solidFill>
              </a:rPr>
              <a:t>Power Query</a:t>
            </a:r>
            <a:r>
              <a:rPr lang="es"/>
              <a:t> Editor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3600"/>
            </a:pPr>
            <a:r>
              <a:rPr lang="es"/>
              <a:t>Home</a:t>
            </a:r>
            <a:endParaRPr/>
          </a:p>
          <a:p>
            <a:pPr>
              <a:buSzPts val="3600"/>
            </a:pPr>
            <a:r>
              <a:rPr lang="es"/>
              <a:t>Transform</a:t>
            </a:r>
            <a:endParaRPr/>
          </a:p>
          <a:p>
            <a:pPr>
              <a:buClr>
                <a:srgbClr val="F33784"/>
              </a:buClr>
              <a:buSzPts val="3600"/>
            </a:pPr>
            <a:r>
              <a:rPr lang="es">
                <a:solidFill>
                  <a:srgbClr val="F33784"/>
                </a:solidFill>
              </a:rPr>
              <a:t>Add Column</a:t>
            </a:r>
            <a:endParaRPr>
              <a:solidFill>
                <a:srgbClr val="F33784"/>
              </a:solidFill>
            </a:endParaRPr>
          </a:p>
          <a:p>
            <a:pPr>
              <a:buClr>
                <a:srgbClr val="262626"/>
              </a:buClr>
              <a:buSzPts val="3600"/>
            </a:pPr>
            <a:r>
              <a:rPr lang="es">
                <a:solidFill>
                  <a:srgbClr val="262626"/>
                </a:solidFill>
              </a:rPr>
              <a:t>Query Settings</a:t>
            </a:r>
            <a:endParaRPr>
              <a:solidFill>
                <a:srgbClr val="262626"/>
              </a:solidFill>
            </a:endParaRPr>
          </a:p>
          <a:p>
            <a:pPr marL="914400" indent="0">
              <a:buSzPts val="3600"/>
              <a:buNone/>
            </a:pPr>
            <a:endParaRPr/>
          </a:p>
          <a:p>
            <a:pPr marL="914400" indent="0"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834863" y="50945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/>
              <a:t>ADD</a:t>
            </a:r>
            <a:r>
              <a:rPr lang="es" sz="3000">
                <a:solidFill>
                  <a:srgbClr val="F33784"/>
                </a:solidFill>
              </a:rPr>
              <a:t> COLUMN</a:t>
            </a:r>
            <a:endParaRPr sz="3000">
              <a:solidFill>
                <a:srgbClr val="F33784"/>
              </a:solidFill>
            </a:endParaRPr>
          </a:p>
        </p:txBody>
      </p:sp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365957" y="2501169"/>
            <a:ext cx="8430901" cy="46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914400" indent="-3429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s" sz="1800"/>
              <a:t>Conditional Column.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Format.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Extract.</a:t>
            </a:r>
            <a:endParaRPr sz="18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63" y="3662841"/>
            <a:ext cx="8172076" cy="88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25450" y="232484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 dirty="0">
                <a:solidFill>
                  <a:srgbClr val="F33784"/>
                </a:solidFill>
              </a:rPr>
              <a:t>Ejercicio 1</a:t>
            </a:r>
            <a:br>
              <a:rPr lang="es" sz="3000" dirty="0">
                <a:solidFill>
                  <a:srgbClr val="F33784"/>
                </a:solidFill>
              </a:rPr>
            </a:br>
            <a:endParaRPr sz="3000" dirty="0">
              <a:solidFill>
                <a:srgbClr val="F33784"/>
              </a:solidFill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66891" y="1324845"/>
            <a:ext cx="8527078" cy="15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1.Importa el fichero Financial Sample , pestaña financials</a:t>
            </a:r>
            <a:endParaRPr lang="es" sz="16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2. Crea una columna nueva </a:t>
            </a:r>
            <a:r>
              <a:rPr lang="es" sz="1800" b="1" dirty="0"/>
              <a:t>Unit Price </a:t>
            </a:r>
            <a:r>
              <a:rPr lang="es" sz="1800" dirty="0"/>
              <a:t>que sea Sales/Units Sold</a:t>
            </a:r>
            <a:endParaRPr lang="es" sz="1800" b="1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3. Crea una columna Condicional, que se llame Flag: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Si el valor Unit Price &gt;500 “Above Market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De lo contrario “Below Market”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4.Cuantos Above Market hay? Cuantos Below Market?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701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/>
              <a:t>ÍNDICE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18450" y="1767300"/>
            <a:ext cx="7057200" cy="200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10101"/>
              </a:buClr>
            </a:pPr>
            <a:r>
              <a:rPr lang="es">
                <a:solidFill>
                  <a:srgbClr val="010101"/>
                </a:solidFill>
              </a:rPr>
              <a:t>Introducción a Datos de Origen.</a:t>
            </a:r>
            <a:endParaRPr>
              <a:solidFill>
                <a:srgbClr val="010101"/>
              </a:solidFill>
            </a:endParaRPr>
          </a:p>
          <a:p>
            <a:r>
              <a:rPr lang="es"/>
              <a:t>Conectarse a Datos de Origen.</a:t>
            </a:r>
            <a:endParaRPr/>
          </a:p>
          <a:p>
            <a:pPr>
              <a:buClr>
                <a:srgbClr val="F33784"/>
              </a:buClr>
            </a:pPr>
            <a:r>
              <a:rPr lang="es">
                <a:solidFill>
                  <a:srgbClr val="F33784"/>
                </a:solidFill>
              </a:rPr>
              <a:t>Preparación de Datos.</a:t>
            </a:r>
            <a:endParaRPr>
              <a:solidFill>
                <a:srgbClr val="F33784"/>
              </a:solidFill>
            </a:endParaRPr>
          </a:p>
          <a:p>
            <a:pPr marL="0" indent="0">
              <a:buNone/>
            </a:pPr>
            <a:endParaRPr/>
          </a:p>
          <a:p>
            <a:pPr marL="91440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3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49800" y="1729950"/>
            <a:ext cx="7941750" cy="84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buSzPts val="4800"/>
            </a:pPr>
            <a:r>
              <a:rPr lang="es" sz="2200" dirty="0"/>
              <a:t>INTRODUCCIÓN A </a:t>
            </a:r>
            <a:r>
              <a:rPr lang="es" sz="2200" dirty="0">
                <a:solidFill>
                  <a:srgbClr val="F33784"/>
                </a:solidFill>
              </a:rPr>
              <a:t>POWER QUERY EDITOR</a:t>
            </a:r>
            <a:endParaRPr sz="2200" dirty="0">
              <a:solidFill>
                <a:srgbClr val="F3378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07900" y="488225"/>
            <a:ext cx="7883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SzPts val="6000"/>
            </a:pPr>
            <a:r>
              <a:rPr lang="es"/>
              <a:t>CUANDO </a:t>
            </a:r>
            <a:r>
              <a:rPr lang="es">
                <a:solidFill>
                  <a:srgbClr val="F33784"/>
                </a:solidFill>
              </a:rPr>
              <a:t>PODEMOS UTILIZARLO</a:t>
            </a:r>
            <a:endParaRPr>
              <a:solidFill>
                <a:srgbClr val="F33784"/>
              </a:solidFill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4294967295"/>
          </p:nvPr>
        </p:nvSpPr>
        <p:spPr>
          <a:xfrm>
            <a:off x="0" y="1379538"/>
            <a:ext cx="7057232" cy="2811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rgbClr val="434343"/>
              </a:buClr>
              <a:buSzPts val="3600"/>
              <a:buFont typeface="Lato"/>
              <a:buChar char="●"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Cuando cargamos nuevos datos.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spcBef>
                <a:spcPts val="0"/>
              </a:spcBef>
              <a:buClr>
                <a:srgbClr val="434343"/>
              </a:buClr>
              <a:buSzPts val="3600"/>
              <a:buFont typeface="Lato"/>
              <a:buChar char="●"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Cuando queremos editar consultas existentes.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spcBef>
                <a:spcPts val="0"/>
              </a:spcBef>
              <a:buClr>
                <a:srgbClr val="434343"/>
              </a:buClr>
              <a:buSzPts val="3600"/>
              <a:buFont typeface="Lato"/>
              <a:buChar char="●"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Cuando queremos crear nuevas consultas.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0"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591000" y="1729950"/>
            <a:ext cx="796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SzPts val="6000"/>
            </a:pPr>
            <a:r>
              <a:rPr lang="es" b="1">
                <a:latin typeface="Lato"/>
                <a:ea typeface="Lato"/>
                <a:cs typeface="Lato"/>
                <a:sym typeface="Lato"/>
              </a:rPr>
              <a:t>Funciones básicas de </a:t>
            </a:r>
            <a:r>
              <a:rPr lang="es">
                <a:solidFill>
                  <a:srgbClr val="F33784"/>
                </a:solidFill>
              </a:rPr>
              <a:t>Transformación</a:t>
            </a:r>
            <a:endParaRPr>
              <a:solidFill>
                <a:srgbClr val="F3378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6000"/>
            </a:pPr>
            <a:r>
              <a:rPr lang="es">
                <a:solidFill>
                  <a:srgbClr val="434343"/>
                </a:solidFill>
              </a:rPr>
              <a:t>Power Query</a:t>
            </a:r>
            <a:r>
              <a:rPr lang="es"/>
              <a:t> Editor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F33784"/>
              </a:buClr>
              <a:buSzPts val="3600"/>
            </a:pPr>
            <a:r>
              <a:rPr lang="es" dirty="0">
                <a:solidFill>
                  <a:srgbClr val="F33784"/>
                </a:solidFill>
              </a:rPr>
              <a:t>Home</a:t>
            </a:r>
            <a:endParaRPr dirty="0">
              <a:solidFill>
                <a:srgbClr val="F33784"/>
              </a:solidFill>
            </a:endParaRPr>
          </a:p>
          <a:p>
            <a:pPr>
              <a:buSzPts val="3600"/>
            </a:pPr>
            <a:r>
              <a:rPr lang="es" dirty="0"/>
              <a:t>Transform</a:t>
            </a:r>
            <a:endParaRPr dirty="0"/>
          </a:p>
          <a:p>
            <a:pPr>
              <a:buSzPts val="3600"/>
            </a:pPr>
            <a:r>
              <a:rPr lang="es" dirty="0"/>
              <a:t>Add Column</a:t>
            </a:r>
            <a:endParaRPr dirty="0"/>
          </a:p>
          <a:p>
            <a:pPr marL="114300" indent="0">
              <a:buSzPts val="3600"/>
              <a:buNone/>
            </a:pPr>
            <a:endParaRPr dirty="0"/>
          </a:p>
          <a:p>
            <a:pPr marL="914400" indent="0">
              <a:buSzPts val="3600"/>
              <a:buNone/>
            </a:pPr>
            <a:endParaRPr dirty="0"/>
          </a:p>
          <a:p>
            <a:pPr marL="914400" indent="0">
              <a:buSzPts val="36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25450" y="555213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>
                <a:solidFill>
                  <a:srgbClr val="F33784"/>
                </a:solidFill>
              </a:rPr>
              <a:t>HOME</a:t>
            </a:r>
            <a:endParaRPr sz="3000">
              <a:solidFill>
                <a:srgbClr val="F33784"/>
              </a:solidFill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440850" y="1876175"/>
            <a:ext cx="8262301" cy="15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914400" indent="-3429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s" sz="1800"/>
              <a:t>Choose/Remove  Columns.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Use First Row as Headers.</a:t>
            </a:r>
            <a:endParaRPr sz="1800"/>
          </a:p>
          <a:p>
            <a:pPr marL="914400" indent="-342900">
              <a:lnSpc>
                <a:spcPct val="150000"/>
              </a:lnSpc>
              <a:buSzPts val="3600"/>
            </a:pPr>
            <a:r>
              <a:rPr lang="es" sz="1800"/>
              <a:t>Replace Values.</a:t>
            </a:r>
            <a:endParaRPr sz="18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63" y="3543160"/>
            <a:ext cx="8172075" cy="70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25450" y="232484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 dirty="0">
                <a:solidFill>
                  <a:srgbClr val="F33784"/>
                </a:solidFill>
              </a:rPr>
              <a:t>Ejercicio 1</a:t>
            </a:r>
            <a:br>
              <a:rPr lang="es" sz="3000" dirty="0">
                <a:solidFill>
                  <a:srgbClr val="F33784"/>
                </a:solidFill>
              </a:rPr>
            </a:br>
            <a:endParaRPr sz="3000" dirty="0">
              <a:solidFill>
                <a:srgbClr val="F33784"/>
              </a:solidFill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66891" y="1324845"/>
            <a:ext cx="8262301" cy="15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1.Elegir las siguientes Columnas del archivo de Abril : </a:t>
            </a:r>
          </a:p>
          <a:p>
            <a:pPr marL="571500" indent="0">
              <a:spcBef>
                <a:spcPts val="1000"/>
              </a:spcBef>
              <a:buSzPts val="3600"/>
              <a:buNone/>
            </a:pPr>
            <a:r>
              <a:rPr lang="es" sz="1200" dirty="0"/>
              <a:t>SalesOrderID</a:t>
            </a:r>
          </a:p>
          <a:p>
            <a:pPr marL="571500" indent="0">
              <a:spcBef>
                <a:spcPts val="1000"/>
              </a:spcBef>
              <a:buSzPts val="3600"/>
              <a:buNone/>
            </a:pPr>
            <a:r>
              <a:rPr lang="es-ES" sz="1200" dirty="0" err="1"/>
              <a:t>OrderQty</a:t>
            </a:r>
            <a:r>
              <a:rPr lang="es-ES" sz="1200" dirty="0"/>
              <a:t> </a:t>
            </a:r>
          </a:p>
          <a:p>
            <a:pPr marL="571500" indent="0">
              <a:spcBef>
                <a:spcPts val="1000"/>
              </a:spcBef>
              <a:buSzPts val="3600"/>
              <a:buNone/>
            </a:pPr>
            <a:r>
              <a:rPr lang="es-ES" sz="1200" dirty="0" err="1"/>
              <a:t>ProductID</a:t>
            </a:r>
            <a:r>
              <a:rPr lang="es-ES" sz="1200" dirty="0"/>
              <a:t> </a:t>
            </a:r>
          </a:p>
          <a:p>
            <a:pPr marL="571500" indent="0">
              <a:spcBef>
                <a:spcPts val="1000"/>
              </a:spcBef>
              <a:buSzPts val="3600"/>
              <a:buNone/>
            </a:pPr>
            <a:r>
              <a:rPr lang="es-ES" sz="1200" dirty="0" err="1"/>
              <a:t>UnitPrice</a:t>
            </a:r>
            <a:r>
              <a:rPr lang="es-ES" sz="1200" dirty="0"/>
              <a:t> </a:t>
            </a:r>
          </a:p>
          <a:p>
            <a:pPr marL="571500" indent="0">
              <a:spcBef>
                <a:spcPts val="1000"/>
              </a:spcBef>
              <a:buSzPts val="3600"/>
              <a:buNone/>
            </a:pPr>
            <a:r>
              <a:rPr lang="es-ES" sz="1200" dirty="0"/>
              <a:t>Status</a:t>
            </a:r>
            <a:endParaRPr sz="12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19DE0-31BF-FE50-9F12-71A608A3537E}"/>
              </a:ext>
            </a:extLst>
          </p:cNvPr>
          <p:cNvSpPr txBox="1"/>
          <p:nvPr/>
        </p:nvSpPr>
        <p:spPr>
          <a:xfrm>
            <a:off x="825450" y="3281083"/>
            <a:ext cx="493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Reemplazar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los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valores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Z de la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columna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Status,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por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el</a:t>
            </a: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valor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70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25450" y="232484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s" sz="3000" dirty="0">
                <a:solidFill>
                  <a:srgbClr val="F33784"/>
                </a:solidFill>
              </a:rPr>
              <a:t>Ejercicio 1</a:t>
            </a:r>
            <a:br>
              <a:rPr lang="es" sz="3000" dirty="0">
                <a:solidFill>
                  <a:srgbClr val="F33784"/>
                </a:solidFill>
              </a:rPr>
            </a:br>
            <a:endParaRPr sz="3000" dirty="0">
              <a:solidFill>
                <a:srgbClr val="F33784"/>
              </a:solidFill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66891" y="1324845"/>
            <a:ext cx="8527078" cy="15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endParaRPr lang="es" sz="1800" dirty="0"/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3.Inserta una tarjeta KPI mostrando valores de UnitPrice </a:t>
            </a:r>
            <a:r>
              <a:rPr lang="es" sz="1600" dirty="0"/>
              <a:t>y otra de OrderQty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4. Modifica el Source, cogiendo el mismo archivo de la carpeta Mayo</a:t>
            </a:r>
          </a:p>
          <a:p>
            <a:pPr marL="571500" indent="0">
              <a:lnSpc>
                <a:spcPct val="150000"/>
              </a:lnSpc>
              <a:spcBef>
                <a:spcPts val="1000"/>
              </a:spcBef>
              <a:buSzPts val="3600"/>
              <a:buNone/>
            </a:pPr>
            <a:r>
              <a:rPr lang="es" sz="1800" dirty="0"/>
              <a:t>5. Comprueba si los valores KPI se ha actualizado o no</a:t>
            </a:r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  <a:p>
            <a:pPr marL="457200" indent="0">
              <a:lnSpc>
                <a:spcPct val="90000"/>
              </a:lnSpc>
              <a:spcBef>
                <a:spcPts val="100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88084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8090dd0-abe3-4cff-bb56-bb4fb4cfab39}" enabled="1" method="Standard" siteId="{71fb95fd-b3e3-40fd-b8e1-ad07ead0f34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319</Words>
  <Application>Microsoft Office PowerPoint</Application>
  <PresentationFormat>Presentación en pantalla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Lato Black</vt:lpstr>
      <vt:lpstr>Wingdings 3</vt:lpstr>
      <vt:lpstr>Arial</vt:lpstr>
      <vt:lpstr>Lato</vt:lpstr>
      <vt:lpstr>Trebuchet MS</vt:lpstr>
      <vt:lpstr>Faceta</vt:lpstr>
      <vt:lpstr>Limpieza y Transformación de Datos </vt:lpstr>
      <vt:lpstr>ÍNDICE</vt:lpstr>
      <vt:lpstr>INTRODUCCIÓN A POWER QUERY EDITOR</vt:lpstr>
      <vt:lpstr>CUANDO PODEMOS UTILIZARLO</vt:lpstr>
      <vt:lpstr>Funciones básicas de Transformación</vt:lpstr>
      <vt:lpstr>Power Query Editor</vt:lpstr>
      <vt:lpstr>HOME</vt:lpstr>
      <vt:lpstr>Ejercicio 1 </vt:lpstr>
      <vt:lpstr>Ejercicio 1 </vt:lpstr>
      <vt:lpstr>Power Query Editor</vt:lpstr>
      <vt:lpstr>TRANSFORM</vt:lpstr>
      <vt:lpstr>Ejercicio 1 </vt:lpstr>
      <vt:lpstr>Power Query Editor</vt:lpstr>
      <vt:lpstr>ADD COLUMN</vt:lpstr>
      <vt:lpstr>Ejercicio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 Albert Ramos</dc:title>
  <cp:lastModifiedBy>Albert Ramos</cp:lastModifiedBy>
  <cp:revision>1</cp:revision>
  <dcterms:modified xsi:type="dcterms:W3CDTF">2024-06-19T08:43:10Z</dcterms:modified>
</cp:coreProperties>
</file>