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303" r:id="rId2"/>
    <p:sldId id="258" r:id="rId3"/>
    <p:sldId id="261" r:id="rId4"/>
    <p:sldId id="369" r:id="rId5"/>
    <p:sldId id="370" r:id="rId6"/>
    <p:sldId id="368" r:id="rId7"/>
    <p:sldId id="262" r:id="rId8"/>
    <p:sldId id="263" r:id="rId9"/>
    <p:sldId id="264" r:id="rId10"/>
    <p:sldId id="364" r:id="rId11"/>
    <p:sldId id="365" r:id="rId12"/>
    <p:sldId id="3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lack" panose="020F0502020204030203" pitchFamily="34" charset="0"/>
      <p:bold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999999"/>
          </p15:clr>
        </p15:guide>
        <p15:guide id="3" pos="642">
          <p15:clr>
            <a:srgbClr val="FF0000"/>
          </p15:clr>
        </p15:guide>
        <p15:guide id="4" orient="horz" pos="709">
          <p15:clr>
            <a:srgbClr val="9AA0A6"/>
          </p15:clr>
        </p15:guide>
        <p15:guide id="5" pos="348">
          <p15:clr>
            <a:srgbClr val="FF0000"/>
          </p15:clr>
        </p15:guide>
        <p15:guide id="6" pos="5118">
          <p15:clr>
            <a:srgbClr val="FF0000"/>
          </p15:clr>
        </p15:guide>
        <p15:guide id="7" pos="5412">
          <p15:clr>
            <a:srgbClr val="FF0000"/>
          </p15:clr>
        </p15:guide>
        <p15:guide id="8" orient="horz" pos="227">
          <p15:clr>
            <a:srgbClr val="9AA0A6"/>
          </p15:clr>
        </p15:guide>
        <p15:guide id="9" orient="horz" pos="3013">
          <p15:clr>
            <a:srgbClr val="9AA0A6"/>
          </p15:clr>
        </p15:guide>
        <p15:guide id="10" pos="639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hsBHczGZTW5eyEz+gD5iks0p2J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427ED-1219-4DD9-8BC5-2569A4720E6C}" v="4" dt="2024-06-26T14:53:04.680"/>
  </p1510:revLst>
</p1510:revInfo>
</file>

<file path=ppt/tableStyles.xml><?xml version="1.0" encoding="utf-8"?>
<a:tblStyleLst xmlns:a="http://schemas.openxmlformats.org/drawingml/2006/main" def="{64DEB0E9-77C5-45DC-975A-A56C64B0C6E1}">
  <a:tblStyle styleId="{64DEB0E9-77C5-45DC-975A-A56C64B0C6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  <p:guide pos="642"/>
        <p:guide orient="horz" pos="709"/>
        <p:guide pos="348"/>
        <p:guide pos="5118"/>
        <p:guide pos="5412"/>
        <p:guide orient="horz" pos="227"/>
        <p:guide orient="horz" pos="3013"/>
        <p:guide pos="6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5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 Ramos" userId="5da9bfd7-060e-45ab-a322-42cc460f1def" providerId="ADAL" clId="{3CD427ED-1219-4DD9-8BC5-2569A4720E6C}"/>
    <pc:docChg chg="undo custSel addSld delSld modSld">
      <pc:chgData name="Albert Ramos" userId="5da9bfd7-060e-45ab-a322-42cc460f1def" providerId="ADAL" clId="{3CD427ED-1219-4DD9-8BC5-2569A4720E6C}" dt="2024-06-26T15:20:11.900" v="505" actId="47"/>
      <pc:docMkLst>
        <pc:docMk/>
      </pc:docMkLst>
      <pc:sldChg chg="modSp mod">
        <pc:chgData name="Albert Ramos" userId="5da9bfd7-060e-45ab-a322-42cc460f1def" providerId="ADAL" clId="{3CD427ED-1219-4DD9-8BC5-2569A4720E6C}" dt="2024-06-26T11:23:11.843" v="57" actId="20577"/>
        <pc:sldMkLst>
          <pc:docMk/>
          <pc:sldMk cId="0" sldId="258"/>
        </pc:sldMkLst>
        <pc:spChg chg="mod">
          <ac:chgData name="Albert Ramos" userId="5da9bfd7-060e-45ab-a322-42cc460f1def" providerId="ADAL" clId="{3CD427ED-1219-4DD9-8BC5-2569A4720E6C}" dt="2024-06-26T11:23:11.843" v="57" actId="20577"/>
          <ac:spMkLst>
            <pc:docMk/>
            <pc:sldMk cId="0" sldId="258"/>
            <ac:spMk id="72" creationId="{00000000-0000-0000-0000-000000000000}"/>
          </ac:spMkLst>
        </pc:spChg>
      </pc:sldChg>
      <pc:sldChg chg="del">
        <pc:chgData name="Albert Ramos" userId="5da9bfd7-060e-45ab-a322-42cc460f1def" providerId="ADAL" clId="{3CD427ED-1219-4DD9-8BC5-2569A4720E6C}" dt="2024-06-26T11:23:24.195" v="58" actId="47"/>
        <pc:sldMkLst>
          <pc:docMk/>
          <pc:sldMk cId="0" sldId="259"/>
        </pc:sldMkLst>
      </pc:sldChg>
      <pc:sldChg chg="modSp mod">
        <pc:chgData name="Albert Ramos" userId="5da9bfd7-060e-45ab-a322-42cc460f1def" providerId="ADAL" clId="{3CD427ED-1219-4DD9-8BC5-2569A4720E6C}" dt="2024-06-26T14:04:52.060" v="165" actId="14100"/>
        <pc:sldMkLst>
          <pc:docMk/>
          <pc:sldMk cId="0" sldId="261"/>
        </pc:sldMkLst>
        <pc:spChg chg="mod">
          <ac:chgData name="Albert Ramos" userId="5da9bfd7-060e-45ab-a322-42cc460f1def" providerId="ADAL" clId="{3CD427ED-1219-4DD9-8BC5-2569A4720E6C}" dt="2024-06-26T14:04:26.951" v="113" actId="20577"/>
          <ac:spMkLst>
            <pc:docMk/>
            <pc:sldMk cId="0" sldId="261"/>
            <ac:spMk id="88" creationId="{00000000-0000-0000-0000-000000000000}"/>
          </ac:spMkLst>
        </pc:spChg>
        <pc:spChg chg="mod">
          <ac:chgData name="Albert Ramos" userId="5da9bfd7-060e-45ab-a322-42cc460f1def" providerId="ADAL" clId="{3CD427ED-1219-4DD9-8BC5-2569A4720E6C}" dt="2024-06-26T14:04:52.060" v="165" actId="14100"/>
          <ac:spMkLst>
            <pc:docMk/>
            <pc:sldMk cId="0" sldId="261"/>
            <ac:spMk id="89" creationId="{00000000-0000-0000-0000-000000000000}"/>
          </ac:spMkLst>
        </pc:spChg>
      </pc:sldChg>
      <pc:sldChg chg="del">
        <pc:chgData name="Albert Ramos" userId="5da9bfd7-060e-45ab-a322-42cc460f1def" providerId="ADAL" clId="{3CD427ED-1219-4DD9-8BC5-2569A4720E6C}" dt="2024-06-26T11:23:35.751" v="59" actId="47"/>
        <pc:sldMkLst>
          <pc:docMk/>
          <pc:sldMk cId="0" sldId="265"/>
        </pc:sldMkLst>
      </pc:sldChg>
      <pc:sldChg chg="del">
        <pc:chgData name="Albert Ramos" userId="5da9bfd7-060e-45ab-a322-42cc460f1def" providerId="ADAL" clId="{3CD427ED-1219-4DD9-8BC5-2569A4720E6C}" dt="2024-06-26T11:23:36.320" v="60" actId="47"/>
        <pc:sldMkLst>
          <pc:docMk/>
          <pc:sldMk cId="0" sldId="266"/>
        </pc:sldMkLst>
      </pc:sldChg>
      <pc:sldChg chg="del">
        <pc:chgData name="Albert Ramos" userId="5da9bfd7-060e-45ab-a322-42cc460f1def" providerId="ADAL" clId="{3CD427ED-1219-4DD9-8BC5-2569A4720E6C}" dt="2024-06-26T11:23:37.744" v="61" actId="47"/>
        <pc:sldMkLst>
          <pc:docMk/>
          <pc:sldMk cId="0" sldId="267"/>
        </pc:sldMkLst>
      </pc:sldChg>
      <pc:sldChg chg="del">
        <pc:chgData name="Albert Ramos" userId="5da9bfd7-060e-45ab-a322-42cc460f1def" providerId="ADAL" clId="{3CD427ED-1219-4DD9-8BC5-2569A4720E6C}" dt="2024-06-26T15:19:53.638" v="489" actId="47"/>
        <pc:sldMkLst>
          <pc:docMk/>
          <pc:sldMk cId="682714726" sldId="347"/>
        </pc:sldMkLst>
      </pc:sldChg>
      <pc:sldChg chg="del">
        <pc:chgData name="Albert Ramos" userId="5da9bfd7-060e-45ab-a322-42cc460f1def" providerId="ADAL" clId="{3CD427ED-1219-4DD9-8BC5-2569A4720E6C}" dt="2024-06-26T15:19:54.080" v="490" actId="47"/>
        <pc:sldMkLst>
          <pc:docMk/>
          <pc:sldMk cId="916579092" sldId="348"/>
        </pc:sldMkLst>
      </pc:sldChg>
      <pc:sldChg chg="del">
        <pc:chgData name="Albert Ramos" userId="5da9bfd7-060e-45ab-a322-42cc460f1def" providerId="ADAL" clId="{3CD427ED-1219-4DD9-8BC5-2569A4720E6C}" dt="2024-06-26T15:19:54.559" v="491" actId="47"/>
        <pc:sldMkLst>
          <pc:docMk/>
          <pc:sldMk cId="2610271475" sldId="349"/>
        </pc:sldMkLst>
      </pc:sldChg>
      <pc:sldChg chg="del">
        <pc:chgData name="Albert Ramos" userId="5da9bfd7-060e-45ab-a322-42cc460f1def" providerId="ADAL" clId="{3CD427ED-1219-4DD9-8BC5-2569A4720E6C}" dt="2024-06-26T15:19:55.077" v="492" actId="47"/>
        <pc:sldMkLst>
          <pc:docMk/>
          <pc:sldMk cId="443603717" sldId="350"/>
        </pc:sldMkLst>
      </pc:sldChg>
      <pc:sldChg chg="del">
        <pc:chgData name="Albert Ramos" userId="5da9bfd7-060e-45ab-a322-42cc460f1def" providerId="ADAL" clId="{3CD427ED-1219-4DD9-8BC5-2569A4720E6C}" dt="2024-06-26T15:19:56.256" v="493" actId="47"/>
        <pc:sldMkLst>
          <pc:docMk/>
          <pc:sldMk cId="1886179080" sldId="351"/>
        </pc:sldMkLst>
      </pc:sldChg>
      <pc:sldChg chg="del">
        <pc:chgData name="Albert Ramos" userId="5da9bfd7-060e-45ab-a322-42cc460f1def" providerId="ADAL" clId="{3CD427ED-1219-4DD9-8BC5-2569A4720E6C}" dt="2024-06-26T15:19:57.175" v="494" actId="47"/>
        <pc:sldMkLst>
          <pc:docMk/>
          <pc:sldMk cId="1812239499" sldId="352"/>
        </pc:sldMkLst>
      </pc:sldChg>
      <pc:sldChg chg="del">
        <pc:chgData name="Albert Ramos" userId="5da9bfd7-060e-45ab-a322-42cc460f1def" providerId="ADAL" clId="{3CD427ED-1219-4DD9-8BC5-2569A4720E6C}" dt="2024-06-26T15:19:58.159" v="495" actId="47"/>
        <pc:sldMkLst>
          <pc:docMk/>
          <pc:sldMk cId="4150333861" sldId="353"/>
        </pc:sldMkLst>
      </pc:sldChg>
      <pc:sldChg chg="del">
        <pc:chgData name="Albert Ramos" userId="5da9bfd7-060e-45ab-a322-42cc460f1def" providerId="ADAL" clId="{3CD427ED-1219-4DD9-8BC5-2569A4720E6C}" dt="2024-06-26T15:19:58.830" v="496" actId="47"/>
        <pc:sldMkLst>
          <pc:docMk/>
          <pc:sldMk cId="996688561" sldId="354"/>
        </pc:sldMkLst>
      </pc:sldChg>
      <pc:sldChg chg="del">
        <pc:chgData name="Albert Ramos" userId="5da9bfd7-060e-45ab-a322-42cc460f1def" providerId="ADAL" clId="{3CD427ED-1219-4DD9-8BC5-2569A4720E6C}" dt="2024-06-26T15:19:59.904" v="497" actId="47"/>
        <pc:sldMkLst>
          <pc:docMk/>
          <pc:sldMk cId="3656745729" sldId="355"/>
        </pc:sldMkLst>
      </pc:sldChg>
      <pc:sldChg chg="del">
        <pc:chgData name="Albert Ramos" userId="5da9bfd7-060e-45ab-a322-42cc460f1def" providerId="ADAL" clId="{3CD427ED-1219-4DD9-8BC5-2569A4720E6C}" dt="2024-06-26T15:20:00.912" v="498" actId="47"/>
        <pc:sldMkLst>
          <pc:docMk/>
          <pc:sldMk cId="2842460754" sldId="356"/>
        </pc:sldMkLst>
      </pc:sldChg>
      <pc:sldChg chg="del">
        <pc:chgData name="Albert Ramos" userId="5da9bfd7-060e-45ab-a322-42cc460f1def" providerId="ADAL" clId="{3CD427ED-1219-4DD9-8BC5-2569A4720E6C}" dt="2024-06-26T15:20:01.701" v="499" actId="47"/>
        <pc:sldMkLst>
          <pc:docMk/>
          <pc:sldMk cId="1484785207" sldId="357"/>
        </pc:sldMkLst>
      </pc:sldChg>
      <pc:sldChg chg="del">
        <pc:chgData name="Albert Ramos" userId="5da9bfd7-060e-45ab-a322-42cc460f1def" providerId="ADAL" clId="{3CD427ED-1219-4DD9-8BC5-2569A4720E6C}" dt="2024-06-26T15:20:02.774" v="500" actId="47"/>
        <pc:sldMkLst>
          <pc:docMk/>
          <pc:sldMk cId="2234991183" sldId="358"/>
        </pc:sldMkLst>
      </pc:sldChg>
      <pc:sldChg chg="del">
        <pc:chgData name="Albert Ramos" userId="5da9bfd7-060e-45ab-a322-42cc460f1def" providerId="ADAL" clId="{3CD427ED-1219-4DD9-8BC5-2569A4720E6C}" dt="2024-06-26T15:20:04.191" v="501" actId="47"/>
        <pc:sldMkLst>
          <pc:docMk/>
          <pc:sldMk cId="1961862062" sldId="359"/>
        </pc:sldMkLst>
      </pc:sldChg>
      <pc:sldChg chg="del">
        <pc:chgData name="Albert Ramos" userId="5da9bfd7-060e-45ab-a322-42cc460f1def" providerId="ADAL" clId="{3CD427ED-1219-4DD9-8BC5-2569A4720E6C}" dt="2024-06-26T15:20:08.038" v="502" actId="47"/>
        <pc:sldMkLst>
          <pc:docMk/>
          <pc:sldMk cId="2713267511" sldId="360"/>
        </pc:sldMkLst>
      </pc:sldChg>
      <pc:sldChg chg="del">
        <pc:chgData name="Albert Ramos" userId="5da9bfd7-060e-45ab-a322-42cc460f1def" providerId="ADAL" clId="{3CD427ED-1219-4DD9-8BC5-2569A4720E6C}" dt="2024-06-26T15:20:09.752" v="503" actId="47"/>
        <pc:sldMkLst>
          <pc:docMk/>
          <pc:sldMk cId="56137217" sldId="361"/>
        </pc:sldMkLst>
      </pc:sldChg>
      <pc:sldChg chg="del">
        <pc:chgData name="Albert Ramos" userId="5da9bfd7-060e-45ab-a322-42cc460f1def" providerId="ADAL" clId="{3CD427ED-1219-4DD9-8BC5-2569A4720E6C}" dt="2024-06-26T15:20:10.694" v="504" actId="47"/>
        <pc:sldMkLst>
          <pc:docMk/>
          <pc:sldMk cId="70150968" sldId="362"/>
        </pc:sldMkLst>
      </pc:sldChg>
      <pc:sldChg chg="del">
        <pc:chgData name="Albert Ramos" userId="5da9bfd7-060e-45ab-a322-42cc460f1def" providerId="ADAL" clId="{3CD427ED-1219-4DD9-8BC5-2569A4720E6C}" dt="2024-06-26T15:20:11.900" v="505" actId="47"/>
        <pc:sldMkLst>
          <pc:docMk/>
          <pc:sldMk cId="4170792109" sldId="363"/>
        </pc:sldMkLst>
      </pc:sldChg>
      <pc:sldChg chg="modSp mod">
        <pc:chgData name="Albert Ramos" userId="5da9bfd7-060e-45ab-a322-42cc460f1def" providerId="ADAL" clId="{3CD427ED-1219-4DD9-8BC5-2569A4720E6C}" dt="2024-06-26T14:57:30.286" v="265" actId="20577"/>
        <pc:sldMkLst>
          <pc:docMk/>
          <pc:sldMk cId="752709827" sldId="364"/>
        </pc:sldMkLst>
        <pc:spChg chg="mod">
          <ac:chgData name="Albert Ramos" userId="5da9bfd7-060e-45ab-a322-42cc460f1def" providerId="ADAL" clId="{3CD427ED-1219-4DD9-8BC5-2569A4720E6C}" dt="2024-06-26T14:57:30.286" v="265" actId="20577"/>
          <ac:spMkLst>
            <pc:docMk/>
            <pc:sldMk cId="752709827" sldId="364"/>
            <ac:spMk id="4" creationId="{9ECA28B4-AAD3-F338-D463-CAD3E33C232E}"/>
          </ac:spMkLst>
        </pc:spChg>
      </pc:sldChg>
      <pc:sldChg chg="modSp mod">
        <pc:chgData name="Albert Ramos" userId="5da9bfd7-060e-45ab-a322-42cc460f1def" providerId="ADAL" clId="{3CD427ED-1219-4DD9-8BC5-2569A4720E6C}" dt="2024-06-26T15:09:18.271" v="422" actId="21"/>
        <pc:sldMkLst>
          <pc:docMk/>
          <pc:sldMk cId="1837555470" sldId="365"/>
        </pc:sldMkLst>
        <pc:spChg chg="mod">
          <ac:chgData name="Albert Ramos" userId="5da9bfd7-060e-45ab-a322-42cc460f1def" providerId="ADAL" clId="{3CD427ED-1219-4DD9-8BC5-2569A4720E6C}" dt="2024-06-26T15:09:18.271" v="422" actId="21"/>
          <ac:spMkLst>
            <pc:docMk/>
            <pc:sldMk cId="1837555470" sldId="365"/>
            <ac:spMk id="2" creationId="{0EAD1F4E-128A-0893-64F3-9A1DCEC22A92}"/>
          </ac:spMkLst>
        </pc:spChg>
        <pc:spChg chg="mod">
          <ac:chgData name="Albert Ramos" userId="5da9bfd7-060e-45ab-a322-42cc460f1def" providerId="ADAL" clId="{3CD427ED-1219-4DD9-8BC5-2569A4720E6C}" dt="2024-06-26T14:57:46.334" v="289" actId="20577"/>
          <ac:spMkLst>
            <pc:docMk/>
            <pc:sldMk cId="1837555470" sldId="365"/>
            <ac:spMk id="4" creationId="{9ECA28B4-AAD3-F338-D463-CAD3E33C232E}"/>
          </ac:spMkLst>
        </pc:spChg>
      </pc:sldChg>
      <pc:sldChg chg="del">
        <pc:chgData name="Albert Ramos" userId="5da9bfd7-060e-45ab-a322-42cc460f1def" providerId="ADAL" clId="{3CD427ED-1219-4DD9-8BC5-2569A4720E6C}" dt="2024-06-26T14:57:16.689" v="251" actId="47"/>
        <pc:sldMkLst>
          <pc:docMk/>
          <pc:sldMk cId="2400920061" sldId="366"/>
        </pc:sldMkLst>
      </pc:sldChg>
      <pc:sldChg chg="addSp delSp modSp mod">
        <pc:chgData name="Albert Ramos" userId="5da9bfd7-060e-45ab-a322-42cc460f1def" providerId="ADAL" clId="{3CD427ED-1219-4DD9-8BC5-2569A4720E6C}" dt="2024-06-26T15:09:49.998" v="488" actId="20577"/>
        <pc:sldMkLst>
          <pc:docMk/>
          <pc:sldMk cId="3481419475" sldId="367"/>
        </pc:sldMkLst>
        <pc:spChg chg="mod">
          <ac:chgData name="Albert Ramos" userId="5da9bfd7-060e-45ab-a322-42cc460f1def" providerId="ADAL" clId="{3CD427ED-1219-4DD9-8BC5-2569A4720E6C}" dt="2024-06-26T15:09:49.998" v="488" actId="20577"/>
          <ac:spMkLst>
            <pc:docMk/>
            <pc:sldMk cId="3481419475" sldId="367"/>
            <ac:spMk id="2" creationId="{0EAD1F4E-128A-0893-64F3-9A1DCEC22A92}"/>
          </ac:spMkLst>
        </pc:spChg>
        <pc:spChg chg="del">
          <ac:chgData name="Albert Ramos" userId="5da9bfd7-060e-45ab-a322-42cc460f1def" providerId="ADAL" clId="{3CD427ED-1219-4DD9-8BC5-2569A4720E6C}" dt="2024-06-26T15:06:07.167" v="291" actId="478"/>
          <ac:spMkLst>
            <pc:docMk/>
            <pc:sldMk cId="3481419475" sldId="367"/>
            <ac:spMk id="4" creationId="{9ECA28B4-AAD3-F338-D463-CAD3E33C232E}"/>
          </ac:spMkLst>
        </pc:spChg>
        <pc:spChg chg="add del mod">
          <ac:chgData name="Albert Ramos" userId="5da9bfd7-060e-45ab-a322-42cc460f1def" providerId="ADAL" clId="{3CD427ED-1219-4DD9-8BC5-2569A4720E6C}" dt="2024-06-26T15:06:10.083" v="292" actId="478"/>
          <ac:spMkLst>
            <pc:docMk/>
            <pc:sldMk cId="3481419475" sldId="367"/>
            <ac:spMk id="5" creationId="{00E71310-6991-C4F9-02B1-7B659F232DEB}"/>
          </ac:spMkLst>
        </pc:spChg>
      </pc:sldChg>
      <pc:sldChg chg="add">
        <pc:chgData name="Albert Ramos" userId="5da9bfd7-060e-45ab-a322-42cc460f1def" providerId="ADAL" clId="{3CD427ED-1219-4DD9-8BC5-2569A4720E6C}" dt="2024-06-26T14:04:11.815" v="62"/>
        <pc:sldMkLst>
          <pc:docMk/>
          <pc:sldMk cId="2000927272" sldId="368"/>
        </pc:sldMkLst>
      </pc:sldChg>
      <pc:sldChg chg="addSp modSp add mod">
        <pc:chgData name="Albert Ramos" userId="5da9bfd7-060e-45ab-a322-42cc460f1def" providerId="ADAL" clId="{3CD427ED-1219-4DD9-8BC5-2569A4720E6C}" dt="2024-06-26T14:33:32.246" v="192" actId="14100"/>
        <pc:sldMkLst>
          <pc:docMk/>
          <pc:sldMk cId="2677798341" sldId="369"/>
        </pc:sldMkLst>
        <pc:spChg chg="mod">
          <ac:chgData name="Albert Ramos" userId="5da9bfd7-060e-45ab-a322-42cc460f1def" providerId="ADAL" clId="{3CD427ED-1219-4DD9-8BC5-2569A4720E6C}" dt="2024-06-26T14:05:03.862" v="187" actId="20577"/>
          <ac:spMkLst>
            <pc:docMk/>
            <pc:sldMk cId="2677798341" sldId="369"/>
            <ac:spMk id="88" creationId="{00000000-0000-0000-0000-000000000000}"/>
          </ac:spMkLst>
        </pc:spChg>
        <pc:spChg chg="mod">
          <ac:chgData name="Albert Ramos" userId="5da9bfd7-060e-45ab-a322-42cc460f1def" providerId="ADAL" clId="{3CD427ED-1219-4DD9-8BC5-2569A4720E6C}" dt="2024-06-26T14:05:12.452" v="188" actId="20577"/>
          <ac:spMkLst>
            <pc:docMk/>
            <pc:sldMk cId="2677798341" sldId="369"/>
            <ac:spMk id="89" creationId="{00000000-0000-0000-0000-000000000000}"/>
          </ac:spMkLst>
        </pc:spChg>
        <pc:picChg chg="add mod">
          <ac:chgData name="Albert Ramos" userId="5da9bfd7-060e-45ab-a322-42cc460f1def" providerId="ADAL" clId="{3CD427ED-1219-4DD9-8BC5-2569A4720E6C}" dt="2024-06-26T14:33:32.246" v="192" actId="14100"/>
          <ac:picMkLst>
            <pc:docMk/>
            <pc:sldMk cId="2677798341" sldId="369"/>
            <ac:picMk id="3" creationId="{2CA4E895-591F-72B2-D20F-217E9F8744BC}"/>
          </ac:picMkLst>
        </pc:picChg>
      </pc:sldChg>
      <pc:sldChg chg="addSp delSp modSp add mod">
        <pc:chgData name="Albert Ramos" userId="5da9bfd7-060e-45ab-a322-42cc460f1def" providerId="ADAL" clId="{3CD427ED-1219-4DD9-8BC5-2569A4720E6C}" dt="2024-06-26T14:55:07.132" v="250" actId="20577"/>
        <pc:sldMkLst>
          <pc:docMk/>
          <pc:sldMk cId="2959197458" sldId="370"/>
        </pc:sldMkLst>
        <pc:spChg chg="add mod">
          <ac:chgData name="Albert Ramos" userId="5da9bfd7-060e-45ab-a322-42cc460f1def" providerId="ADAL" clId="{3CD427ED-1219-4DD9-8BC5-2569A4720E6C}" dt="2024-06-26T14:55:07.132" v="250" actId="20577"/>
          <ac:spMkLst>
            <pc:docMk/>
            <pc:sldMk cId="2959197458" sldId="370"/>
            <ac:spMk id="2" creationId="{C2842011-D96C-3FE1-E3A0-D124491C9118}"/>
          </ac:spMkLst>
        </pc:spChg>
        <pc:spChg chg="mod">
          <ac:chgData name="Albert Ramos" userId="5da9bfd7-060e-45ab-a322-42cc460f1def" providerId="ADAL" clId="{3CD427ED-1219-4DD9-8BC5-2569A4720E6C}" dt="2024-06-26T14:52:50.186" v="198" actId="20577"/>
          <ac:spMkLst>
            <pc:docMk/>
            <pc:sldMk cId="2959197458" sldId="370"/>
            <ac:spMk id="88" creationId="{00000000-0000-0000-0000-000000000000}"/>
          </ac:spMkLst>
        </pc:spChg>
        <pc:picChg chg="del">
          <ac:chgData name="Albert Ramos" userId="5da9bfd7-060e-45ab-a322-42cc460f1def" providerId="ADAL" clId="{3CD427ED-1219-4DD9-8BC5-2569A4720E6C}" dt="2024-06-26T14:52:53.411" v="199" actId="478"/>
          <ac:picMkLst>
            <pc:docMk/>
            <pc:sldMk cId="2959197458" sldId="370"/>
            <ac:picMk id="3" creationId="{2CA4E895-591F-72B2-D20F-217E9F8744BC}"/>
          </ac:picMkLst>
        </pc:picChg>
      </pc:sldChg>
      <pc:sldMasterChg chg="delSldLayout">
        <pc:chgData name="Albert Ramos" userId="5da9bfd7-060e-45ab-a322-42cc460f1def" providerId="ADAL" clId="{3CD427ED-1219-4DD9-8BC5-2569A4720E6C}" dt="2024-06-26T15:20:11.900" v="505" actId="47"/>
        <pc:sldMasterMkLst>
          <pc:docMk/>
          <pc:sldMasterMk cId="3882020158" sldId="2147483661"/>
        </pc:sldMasterMkLst>
        <pc:sldLayoutChg chg="del">
          <pc:chgData name="Albert Ramos" userId="5da9bfd7-060e-45ab-a322-42cc460f1def" providerId="ADAL" clId="{3CD427ED-1219-4DD9-8BC5-2569A4720E6C}" dt="2024-06-26T15:20:08.038" v="502" actId="47"/>
          <pc:sldLayoutMkLst>
            <pc:docMk/>
            <pc:sldMasterMk cId="3882020158" sldId="2147483661"/>
            <pc:sldLayoutMk cId="1448862382" sldId="2147483681"/>
          </pc:sldLayoutMkLst>
        </pc:sldLayoutChg>
        <pc:sldLayoutChg chg="del">
          <pc:chgData name="Albert Ramos" userId="5da9bfd7-060e-45ab-a322-42cc460f1def" providerId="ADAL" clId="{3CD427ED-1219-4DD9-8BC5-2569A4720E6C}" dt="2024-06-26T15:20:11.900" v="505" actId="47"/>
          <pc:sldLayoutMkLst>
            <pc:docMk/>
            <pc:sldMasterMk cId="3882020158" sldId="2147483661"/>
            <pc:sldLayoutMk cId="2456424195" sldId="2147483682"/>
          </pc:sldLayoutMkLst>
        </pc:sldLayoutChg>
      </pc:sldMasterChg>
    </pc:docChg>
  </pc:docChgLst>
  <pc:docChgLst>
    <pc:chgData name="Albert Ramos" userId="5da9bfd7-060e-45ab-a322-42cc460f1def" providerId="ADAL" clId="{6FFE2664-93D3-4AEE-9490-8D1A60B3C2E9}"/>
    <pc:docChg chg="undo custSel addSld delSld modSld sldOrd">
      <pc:chgData name="Albert Ramos" userId="5da9bfd7-060e-45ab-a322-42cc460f1def" providerId="ADAL" clId="{6FFE2664-93D3-4AEE-9490-8D1A60B3C2E9}" dt="2024-05-03T14:46:25.346" v="1438" actId="20577"/>
      <pc:docMkLst>
        <pc:docMk/>
      </pc:docMkLst>
      <pc:sldChg chg="del">
        <pc:chgData name="Albert Ramos" userId="5da9bfd7-060e-45ab-a322-42cc460f1def" providerId="ADAL" clId="{6FFE2664-93D3-4AEE-9490-8D1A60B3C2E9}" dt="2024-04-24T09:52:02.031" v="0" actId="47"/>
        <pc:sldMkLst>
          <pc:docMk/>
          <pc:sldMk cId="0" sldId="256"/>
        </pc:sldMkLst>
      </pc:sldChg>
      <pc:sldChg chg="del">
        <pc:chgData name="Albert Ramos" userId="5da9bfd7-060e-45ab-a322-42cc460f1def" providerId="ADAL" clId="{6FFE2664-93D3-4AEE-9490-8D1A60B3C2E9}" dt="2024-04-24T09:52:03.286" v="1" actId="47"/>
        <pc:sldMkLst>
          <pc:docMk/>
          <pc:sldMk cId="0" sldId="257"/>
        </pc:sldMkLst>
      </pc:sldChg>
      <pc:sldChg chg="del">
        <pc:chgData name="Albert Ramos" userId="5da9bfd7-060e-45ab-a322-42cc460f1def" providerId="ADAL" clId="{6FFE2664-93D3-4AEE-9490-8D1A60B3C2E9}" dt="2024-04-24T09:58:45.937" v="3" actId="47"/>
        <pc:sldMkLst>
          <pc:docMk/>
          <pc:sldMk cId="0" sldId="260"/>
        </pc:sldMkLst>
      </pc:sldChg>
      <pc:sldChg chg="del">
        <pc:chgData name="Albert Ramos" userId="5da9bfd7-060e-45ab-a322-42cc460f1def" providerId="ADAL" clId="{6FFE2664-93D3-4AEE-9490-8D1A60B3C2E9}" dt="2024-05-03T14:44:53.618" v="1408" actId="47"/>
        <pc:sldMkLst>
          <pc:docMk/>
          <pc:sldMk cId="0" sldId="268"/>
        </pc:sldMkLst>
      </pc:sldChg>
      <pc:sldChg chg="del">
        <pc:chgData name="Albert Ramos" userId="5da9bfd7-060e-45ab-a322-42cc460f1def" providerId="ADAL" clId="{6FFE2664-93D3-4AEE-9490-8D1A60B3C2E9}" dt="2024-05-03T14:44:55.416" v="1409" actId="47"/>
        <pc:sldMkLst>
          <pc:docMk/>
          <pc:sldMk cId="0" sldId="269"/>
        </pc:sldMkLst>
      </pc:sldChg>
      <pc:sldChg chg="del">
        <pc:chgData name="Albert Ramos" userId="5da9bfd7-060e-45ab-a322-42cc460f1def" providerId="ADAL" clId="{6FFE2664-93D3-4AEE-9490-8D1A60B3C2E9}" dt="2024-05-03T14:44:56.554" v="1410" actId="47"/>
        <pc:sldMkLst>
          <pc:docMk/>
          <pc:sldMk cId="0" sldId="270"/>
        </pc:sldMkLst>
      </pc:sldChg>
      <pc:sldChg chg="del">
        <pc:chgData name="Albert Ramos" userId="5da9bfd7-060e-45ab-a322-42cc460f1def" providerId="ADAL" clId="{6FFE2664-93D3-4AEE-9490-8D1A60B3C2E9}" dt="2024-05-03T14:44:59.777" v="1411" actId="47"/>
        <pc:sldMkLst>
          <pc:docMk/>
          <pc:sldMk cId="0" sldId="271"/>
        </pc:sldMkLst>
      </pc:sldChg>
      <pc:sldChg chg="del">
        <pc:chgData name="Albert Ramos" userId="5da9bfd7-060e-45ab-a322-42cc460f1def" providerId="ADAL" clId="{6FFE2664-93D3-4AEE-9490-8D1A60B3C2E9}" dt="2024-05-03T14:45:04.540" v="1412" actId="47"/>
        <pc:sldMkLst>
          <pc:docMk/>
          <pc:sldMk cId="0" sldId="272"/>
        </pc:sldMkLst>
      </pc:sldChg>
      <pc:sldChg chg="del">
        <pc:chgData name="Albert Ramos" userId="5da9bfd7-060e-45ab-a322-42cc460f1def" providerId="ADAL" clId="{6FFE2664-93D3-4AEE-9490-8D1A60B3C2E9}" dt="2024-05-03T14:45:05.469" v="1413" actId="47"/>
        <pc:sldMkLst>
          <pc:docMk/>
          <pc:sldMk cId="0" sldId="273"/>
        </pc:sldMkLst>
      </pc:sldChg>
      <pc:sldChg chg="del">
        <pc:chgData name="Albert Ramos" userId="5da9bfd7-060e-45ab-a322-42cc460f1def" providerId="ADAL" clId="{6FFE2664-93D3-4AEE-9490-8D1A60B3C2E9}" dt="2024-05-03T14:45:06.927" v="1414" actId="47"/>
        <pc:sldMkLst>
          <pc:docMk/>
          <pc:sldMk cId="0" sldId="274"/>
        </pc:sldMkLst>
      </pc:sldChg>
      <pc:sldChg chg="del">
        <pc:chgData name="Albert Ramos" userId="5da9bfd7-060e-45ab-a322-42cc460f1def" providerId="ADAL" clId="{6FFE2664-93D3-4AEE-9490-8D1A60B3C2E9}" dt="2024-05-03T14:44:26.707" v="1407" actId="47"/>
        <pc:sldMkLst>
          <pc:docMk/>
          <pc:sldMk cId="0" sldId="275"/>
        </pc:sldMkLst>
      </pc:sldChg>
      <pc:sldChg chg="del">
        <pc:chgData name="Albert Ramos" userId="5da9bfd7-060e-45ab-a322-42cc460f1def" providerId="ADAL" clId="{6FFE2664-93D3-4AEE-9490-8D1A60B3C2E9}" dt="2024-05-03T14:44:24.291" v="1406" actId="47"/>
        <pc:sldMkLst>
          <pc:docMk/>
          <pc:sldMk cId="0" sldId="276"/>
        </pc:sldMkLst>
      </pc:sldChg>
      <pc:sldChg chg="add del">
        <pc:chgData name="Albert Ramos" userId="5da9bfd7-060e-45ab-a322-42cc460f1def" providerId="ADAL" clId="{6FFE2664-93D3-4AEE-9490-8D1A60B3C2E9}" dt="2024-04-24T10:00:14.303" v="9" actId="47"/>
        <pc:sldMkLst>
          <pc:docMk/>
          <pc:sldMk cId="0" sldId="291"/>
        </pc:sldMkLst>
      </pc:sldChg>
      <pc:sldChg chg="add del">
        <pc:chgData name="Albert Ramos" userId="5da9bfd7-060e-45ab-a322-42cc460f1def" providerId="ADAL" clId="{6FFE2664-93D3-4AEE-9490-8D1A60B3C2E9}" dt="2024-04-24T10:00:12.703" v="8" actId="47"/>
        <pc:sldMkLst>
          <pc:docMk/>
          <pc:sldMk cId="0" sldId="292"/>
        </pc:sldMkLst>
      </pc:sldChg>
      <pc:sldChg chg="add del">
        <pc:chgData name="Albert Ramos" userId="5da9bfd7-060e-45ab-a322-42cc460f1def" providerId="ADAL" clId="{6FFE2664-93D3-4AEE-9490-8D1A60B3C2E9}" dt="2024-04-24T10:00:09.104" v="7" actId="47"/>
        <pc:sldMkLst>
          <pc:docMk/>
          <pc:sldMk cId="0" sldId="293"/>
        </pc:sldMkLst>
      </pc:sldChg>
      <pc:sldChg chg="add">
        <pc:chgData name="Albert Ramos" userId="5da9bfd7-060e-45ab-a322-42cc460f1def" providerId="ADAL" clId="{6FFE2664-93D3-4AEE-9490-8D1A60B3C2E9}" dt="2024-04-24T09:58:28.636" v="2"/>
        <pc:sldMkLst>
          <pc:docMk/>
          <pc:sldMk cId="1806044968" sldId="303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682714726" sldId="347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916579092" sldId="348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2610271475" sldId="349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443603717" sldId="350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1886179080" sldId="351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1812239499" sldId="352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4150333861" sldId="353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996688561" sldId="354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3656745729" sldId="355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2842460754" sldId="356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1484785207" sldId="357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2234991183" sldId="358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1961862062" sldId="359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2713267511" sldId="360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56137217" sldId="361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70150968" sldId="362"/>
        </pc:sldMkLst>
      </pc:sldChg>
      <pc:sldChg chg="add">
        <pc:chgData name="Albert Ramos" userId="5da9bfd7-060e-45ab-a322-42cc460f1def" providerId="ADAL" clId="{6FFE2664-93D3-4AEE-9490-8D1A60B3C2E9}" dt="2024-04-24T10:02:38.753" v="10"/>
        <pc:sldMkLst>
          <pc:docMk/>
          <pc:sldMk cId="4170792109" sldId="363"/>
        </pc:sldMkLst>
      </pc:sldChg>
      <pc:sldChg chg="addSp delSp modSp add mod ord">
        <pc:chgData name="Albert Ramos" userId="5da9bfd7-060e-45ab-a322-42cc460f1def" providerId="ADAL" clId="{6FFE2664-93D3-4AEE-9490-8D1A60B3C2E9}" dt="2024-05-02T07:52:26.642" v="242" actId="20577"/>
        <pc:sldMkLst>
          <pc:docMk/>
          <pc:sldMk cId="752709827" sldId="364"/>
        </pc:sldMkLst>
        <pc:spChg chg="add mod">
          <ac:chgData name="Albert Ramos" userId="5da9bfd7-060e-45ab-a322-42cc460f1def" providerId="ADAL" clId="{6FFE2664-93D3-4AEE-9490-8D1A60B3C2E9}" dt="2024-05-02T07:52:26.642" v="242" actId="20577"/>
          <ac:spMkLst>
            <pc:docMk/>
            <pc:sldMk cId="752709827" sldId="364"/>
            <ac:spMk id="2" creationId="{0EAD1F4E-128A-0893-64F3-9A1DCEC22A92}"/>
          </ac:spMkLst>
        </pc:spChg>
        <pc:spChg chg="add mod">
          <ac:chgData name="Albert Ramos" userId="5da9bfd7-060e-45ab-a322-42cc460f1def" providerId="ADAL" clId="{6FFE2664-93D3-4AEE-9490-8D1A60B3C2E9}" dt="2024-05-02T07:50:45.752" v="174" actId="207"/>
          <ac:spMkLst>
            <pc:docMk/>
            <pc:sldMk cId="752709827" sldId="364"/>
            <ac:spMk id="4" creationId="{9ECA28B4-AAD3-F338-D463-CAD3E33C232E}"/>
          </ac:spMkLst>
        </pc:spChg>
        <pc:spChg chg="del mod">
          <ac:chgData name="Albert Ramos" userId="5da9bfd7-060e-45ab-a322-42cc460f1def" providerId="ADAL" clId="{6FFE2664-93D3-4AEE-9490-8D1A60B3C2E9}" dt="2024-05-02T07:50:23.514" v="155" actId="478"/>
          <ac:spMkLst>
            <pc:docMk/>
            <pc:sldMk cId="752709827" sldId="364"/>
            <ac:spMk id="133" creationId="{00000000-0000-0000-0000-000000000000}"/>
          </ac:spMkLst>
        </pc:spChg>
        <pc:picChg chg="add mod">
          <ac:chgData name="Albert Ramos" userId="5da9bfd7-060e-45ab-a322-42cc460f1def" providerId="ADAL" clId="{6FFE2664-93D3-4AEE-9490-8D1A60B3C2E9}" dt="2024-05-02T07:51:46.853" v="191" actId="1076"/>
          <ac:picMkLst>
            <pc:docMk/>
            <pc:sldMk cId="752709827" sldId="364"/>
            <ac:picMk id="6" creationId="{CB4F9347-B171-F5A7-5582-E473AF3FBC1F}"/>
          </ac:picMkLst>
        </pc:picChg>
      </pc:sldChg>
      <pc:sldChg chg="delSp modSp add mod">
        <pc:chgData name="Albert Ramos" userId="5da9bfd7-060e-45ab-a322-42cc460f1def" providerId="ADAL" clId="{6FFE2664-93D3-4AEE-9490-8D1A60B3C2E9}" dt="2024-05-03T14:46:25.346" v="1438" actId="20577"/>
        <pc:sldMkLst>
          <pc:docMk/>
          <pc:sldMk cId="1837555470" sldId="365"/>
        </pc:sldMkLst>
        <pc:spChg chg="mod">
          <ac:chgData name="Albert Ramos" userId="5da9bfd7-060e-45ab-a322-42cc460f1def" providerId="ADAL" clId="{6FFE2664-93D3-4AEE-9490-8D1A60B3C2E9}" dt="2024-05-03T14:46:25.346" v="1438" actId="20577"/>
          <ac:spMkLst>
            <pc:docMk/>
            <pc:sldMk cId="1837555470" sldId="365"/>
            <ac:spMk id="2" creationId="{0EAD1F4E-128A-0893-64F3-9A1DCEC22A92}"/>
          </ac:spMkLst>
        </pc:spChg>
        <pc:spChg chg="mod">
          <ac:chgData name="Albert Ramos" userId="5da9bfd7-060e-45ab-a322-42cc460f1def" providerId="ADAL" clId="{6FFE2664-93D3-4AEE-9490-8D1A60B3C2E9}" dt="2024-05-02T07:54:40.279" v="269" actId="20577"/>
          <ac:spMkLst>
            <pc:docMk/>
            <pc:sldMk cId="1837555470" sldId="365"/>
            <ac:spMk id="4" creationId="{9ECA28B4-AAD3-F338-D463-CAD3E33C232E}"/>
          </ac:spMkLst>
        </pc:spChg>
        <pc:picChg chg="del">
          <ac:chgData name="Albert Ramos" userId="5da9bfd7-060e-45ab-a322-42cc460f1def" providerId="ADAL" clId="{6FFE2664-93D3-4AEE-9490-8D1A60B3C2E9}" dt="2024-05-02T11:27:11.384" v="824" actId="478"/>
          <ac:picMkLst>
            <pc:docMk/>
            <pc:sldMk cId="1837555470" sldId="365"/>
            <ac:picMk id="6" creationId="{CB4F9347-B171-F5A7-5582-E473AF3FBC1F}"/>
          </ac:picMkLst>
        </pc:picChg>
      </pc:sldChg>
      <pc:sldChg chg="add del">
        <pc:chgData name="Albert Ramos" userId="5da9bfd7-060e-45ab-a322-42cc460f1def" providerId="ADAL" clId="{6FFE2664-93D3-4AEE-9490-8D1A60B3C2E9}" dt="2024-05-02T07:54:26.492" v="243" actId="47"/>
        <pc:sldMkLst>
          <pc:docMk/>
          <pc:sldMk cId="2861592609" sldId="365"/>
        </pc:sldMkLst>
      </pc:sldChg>
      <pc:sldChg chg="delSp modSp add mod">
        <pc:chgData name="Albert Ramos" userId="5da9bfd7-060e-45ab-a322-42cc460f1def" providerId="ADAL" clId="{6FFE2664-93D3-4AEE-9490-8D1A60B3C2E9}" dt="2024-05-02T08:20:24.778" v="731" actId="20577"/>
        <pc:sldMkLst>
          <pc:docMk/>
          <pc:sldMk cId="2400920061" sldId="366"/>
        </pc:sldMkLst>
        <pc:spChg chg="mod">
          <ac:chgData name="Albert Ramos" userId="5da9bfd7-060e-45ab-a322-42cc460f1def" providerId="ADAL" clId="{6FFE2664-93D3-4AEE-9490-8D1A60B3C2E9}" dt="2024-05-02T08:20:24.778" v="731" actId="20577"/>
          <ac:spMkLst>
            <pc:docMk/>
            <pc:sldMk cId="2400920061" sldId="366"/>
            <ac:spMk id="2" creationId="{0EAD1F4E-128A-0893-64F3-9A1DCEC22A92}"/>
          </ac:spMkLst>
        </pc:spChg>
        <pc:spChg chg="mod">
          <ac:chgData name="Albert Ramos" userId="5da9bfd7-060e-45ab-a322-42cc460f1def" providerId="ADAL" clId="{6FFE2664-93D3-4AEE-9490-8D1A60B3C2E9}" dt="2024-05-02T08:05:50.463" v="704" actId="1076"/>
          <ac:spMkLst>
            <pc:docMk/>
            <pc:sldMk cId="2400920061" sldId="366"/>
            <ac:spMk id="4" creationId="{9ECA28B4-AAD3-F338-D463-CAD3E33C232E}"/>
          </ac:spMkLst>
        </pc:spChg>
        <pc:picChg chg="del">
          <ac:chgData name="Albert Ramos" userId="5da9bfd7-060e-45ab-a322-42cc460f1def" providerId="ADAL" clId="{6FFE2664-93D3-4AEE-9490-8D1A60B3C2E9}" dt="2024-05-02T07:55:37.566" v="324" actId="478"/>
          <ac:picMkLst>
            <pc:docMk/>
            <pc:sldMk cId="2400920061" sldId="366"/>
            <ac:picMk id="6" creationId="{CB4F9347-B171-F5A7-5582-E473AF3FBC1F}"/>
          </ac:picMkLst>
        </pc:picChg>
      </pc:sldChg>
      <pc:sldChg chg="modSp add mod">
        <pc:chgData name="Albert Ramos" userId="5da9bfd7-060e-45ab-a322-42cc460f1def" providerId="ADAL" clId="{6FFE2664-93D3-4AEE-9490-8D1A60B3C2E9}" dt="2024-05-02T15:14:03.214" v="1405" actId="20577"/>
        <pc:sldMkLst>
          <pc:docMk/>
          <pc:sldMk cId="3481419475" sldId="367"/>
        </pc:sldMkLst>
        <pc:spChg chg="mod">
          <ac:chgData name="Albert Ramos" userId="5da9bfd7-060e-45ab-a322-42cc460f1def" providerId="ADAL" clId="{6FFE2664-93D3-4AEE-9490-8D1A60B3C2E9}" dt="2024-05-02T15:14:03.214" v="1405" actId="20577"/>
          <ac:spMkLst>
            <pc:docMk/>
            <pc:sldMk cId="3481419475" sldId="367"/>
            <ac:spMk id="2" creationId="{0EAD1F4E-128A-0893-64F3-9A1DCEC22A92}"/>
          </ac:spMkLst>
        </pc:spChg>
      </pc:sldChg>
      <pc:sldMasterChg chg="delSldLayout">
        <pc:chgData name="Albert Ramos" userId="5da9bfd7-060e-45ab-a322-42cc460f1def" providerId="ADAL" clId="{6FFE2664-93D3-4AEE-9490-8D1A60B3C2E9}" dt="2024-04-24T09:52:02.031" v="0" actId="47"/>
        <pc:sldMasterMkLst>
          <pc:docMk/>
          <pc:sldMasterMk cId="3882020158" sldId="2147483661"/>
        </pc:sldMasterMkLst>
        <pc:sldLayoutChg chg="del">
          <pc:chgData name="Albert Ramos" userId="5da9bfd7-060e-45ab-a322-42cc460f1def" providerId="ADAL" clId="{6FFE2664-93D3-4AEE-9490-8D1A60B3C2E9}" dt="2024-04-24T09:52:02.031" v="0" actId="47"/>
          <pc:sldLayoutMkLst>
            <pc:docMk/>
            <pc:sldMasterMk cId="3882020158" sldId="2147483661"/>
            <pc:sldLayoutMk cId="3331921205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10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509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95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4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79a1106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d79a1106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d8560bde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cd8560bde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d8560bde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cd8560bde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760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d8560bde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cd8560bde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41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d8560bde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cd8560bde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53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d8560bde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cd8560bde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d8560bde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cd8560bde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d8560bde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cd8560bde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5665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1882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1335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4591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9086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1694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1536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091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ice">
  <p:cSld name="Indi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4"/>
          <p:cNvSpPr txBox="1">
            <a:spLocks noGrp="1"/>
          </p:cNvSpPr>
          <p:nvPr>
            <p:ph type="title"/>
          </p:nvPr>
        </p:nvSpPr>
        <p:spPr>
          <a:xfrm>
            <a:off x="1018450" y="645525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4"/>
          <p:cNvSpPr txBox="1">
            <a:spLocks noGrp="1"/>
          </p:cNvSpPr>
          <p:nvPr>
            <p:ph type="body" idx="1"/>
          </p:nvPr>
        </p:nvSpPr>
        <p:spPr>
          <a:xfrm>
            <a:off x="1018450" y="17673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●"/>
              <a:defRPr sz="18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○"/>
              <a:defRPr sz="18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marR="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■"/>
              <a:defRPr sz="18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marR="0" lvl="3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●"/>
              <a:defRPr sz="18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marR="0" lvl="4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○"/>
              <a:defRPr sz="18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marR="0" lvl="5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■"/>
              <a:defRPr sz="18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3200400" marR="0" lvl="6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●"/>
              <a:defRPr sz="18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3657600" marR="0" lvl="7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○"/>
              <a:defRPr sz="18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4114800" marR="0" lvl="8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■"/>
              <a:defRPr sz="18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293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1">
  <p:cSld name="Título 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98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703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1148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4669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798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8117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1142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6155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02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311700" y="19585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lnSpc>
                <a:spcPct val="115000"/>
              </a:lnSpc>
              <a:buSzPts val="3000"/>
            </a:pPr>
            <a:r>
              <a:rPr lang="es">
                <a:solidFill>
                  <a:srgbClr val="F33784"/>
                </a:solidFill>
              </a:rPr>
              <a:t>Modelado de Datos</a:t>
            </a:r>
            <a:endParaRPr>
              <a:solidFill>
                <a:srgbClr val="F33784"/>
              </a:solidFill>
            </a:endParaRPr>
          </a:p>
          <a:p>
            <a:pPr>
              <a:lnSpc>
                <a:spcPct val="115000"/>
              </a:lnSpc>
              <a:buSzPts val="3000"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Introducción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0604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AD1F4E-128A-0893-64F3-9A1DCEC22A92}"/>
              </a:ext>
            </a:extLst>
          </p:cNvPr>
          <p:cNvSpPr txBox="1"/>
          <p:nvPr/>
        </p:nvSpPr>
        <p:spPr>
          <a:xfrm>
            <a:off x="1250157" y="1189344"/>
            <a:ext cx="5929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1800" dirty="0"/>
              <a:t>1) Importamos las 3 tablas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800" dirty="0"/>
              <a:t>Product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800" dirty="0"/>
              <a:t>SubCategory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800" dirty="0"/>
              <a:t>Product</a:t>
            </a: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800" dirty="0"/>
          </a:p>
          <a:p>
            <a:r>
              <a:rPr lang="es" dirty="0"/>
              <a:t>2) Creamos report </a:t>
            </a:r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r>
              <a:rPr lang="es" dirty="0"/>
              <a:t>3) El modelado esta correcto?</a:t>
            </a:r>
          </a:p>
          <a:p>
            <a:r>
              <a:rPr lang="es" dirty="0"/>
              <a:t> </a:t>
            </a:r>
            <a:br>
              <a:rPr lang="es" sz="1800" dirty="0"/>
            </a:br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CA28B4-AAD3-F338-D463-CAD3E33C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7544"/>
            <a:ext cx="8520600" cy="841800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Ejercicio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4F9347-B171-F5A7-5582-E473AF3F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3" y="2960594"/>
            <a:ext cx="4879181" cy="10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0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AD1F4E-128A-0893-64F3-9A1DCEC22A92}"/>
              </a:ext>
            </a:extLst>
          </p:cNvPr>
          <p:cNvSpPr txBox="1"/>
          <p:nvPr/>
        </p:nvSpPr>
        <p:spPr>
          <a:xfrm>
            <a:off x="1250157" y="1189344"/>
            <a:ext cx="5929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1800" dirty="0"/>
              <a:t>1) Importamos los 4 ficheros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800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800" dirty="0"/>
              <a:t>DepartmentHistory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800" dirty="0"/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dirty="0"/>
              <a:t>EmployeeAccess_History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800" dirty="0"/>
          </a:p>
          <a:p>
            <a:r>
              <a:rPr lang="es" dirty="0"/>
              <a:t>2) Identifica cúales son Dimensiones y cúales son Tablas de hechos</a:t>
            </a:r>
          </a:p>
          <a:p>
            <a:endParaRPr lang="es" dirty="0"/>
          </a:p>
          <a:p>
            <a:r>
              <a:rPr lang="es" dirty="0"/>
              <a:t>3) </a:t>
            </a:r>
            <a:r>
              <a:rPr lang="es-ES" dirty="0"/>
              <a:t>Crea una tabla por Género y que muestre el </a:t>
            </a:r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para cada uno.</a:t>
            </a:r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r>
              <a:rPr lang="es" dirty="0"/>
              <a:t> </a:t>
            </a:r>
            <a:br>
              <a:rPr lang="es" sz="1800" dirty="0"/>
            </a:br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CA28B4-AAD3-F338-D463-CAD3E33C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7544"/>
            <a:ext cx="8520600" cy="841800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Ejercicio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3755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AD1F4E-128A-0893-64F3-9A1DCEC22A92}"/>
              </a:ext>
            </a:extLst>
          </p:cNvPr>
          <p:cNvSpPr txBox="1"/>
          <p:nvPr/>
        </p:nvSpPr>
        <p:spPr>
          <a:xfrm>
            <a:off x="1250157" y="1189344"/>
            <a:ext cx="5929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/>
              <a:t>4) Comprueba que las relaciones entre tablas sea correcta en el modelado de datos, y añade lo necesario.</a:t>
            </a:r>
          </a:p>
          <a:p>
            <a:endParaRPr lang="es" dirty="0"/>
          </a:p>
          <a:p>
            <a:r>
              <a:rPr lang="es" dirty="0"/>
              <a:t>5) Vuelve a comprobar el resultado de la tabla del apartado 3</a:t>
            </a:r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r>
              <a:rPr lang="es" dirty="0"/>
              <a:t> </a:t>
            </a:r>
            <a:br>
              <a:rPr lang="e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1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79a1106cc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2" name="Google Shape;72;gd79a1106cc_0_0"/>
          <p:cNvSpPr txBox="1">
            <a:spLocks noGrp="1"/>
          </p:cNvSpPr>
          <p:nvPr>
            <p:ph type="body" idx="1"/>
          </p:nvPr>
        </p:nvSpPr>
        <p:spPr>
          <a:xfrm>
            <a:off x="1043400" y="17582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s-ES" dirty="0"/>
              <a:t>Creación de Tablas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s-ES" dirty="0"/>
              <a:t>Definición de relaciones entre datos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8560bdee_0_38"/>
          <p:cNvSpPr txBox="1">
            <a:spLocks noGrp="1"/>
          </p:cNvSpPr>
          <p:nvPr>
            <p:ph type="title"/>
          </p:nvPr>
        </p:nvSpPr>
        <p:spPr>
          <a:xfrm>
            <a:off x="707850" y="537825"/>
            <a:ext cx="7883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dirty="0">
                <a:solidFill>
                  <a:srgbClr val="F33784"/>
                </a:solidFill>
              </a:rPr>
              <a:t>Creación de Tablas</a:t>
            </a:r>
            <a:endParaRPr dirty="0">
              <a:solidFill>
                <a:srgbClr val="F33784"/>
              </a:solidFill>
            </a:endParaRPr>
          </a:p>
        </p:txBody>
      </p:sp>
      <p:sp>
        <p:nvSpPr>
          <p:cNvPr id="89" name="Google Shape;89;gcd8560bdee_0_38"/>
          <p:cNvSpPr txBox="1">
            <a:spLocks noGrp="1"/>
          </p:cNvSpPr>
          <p:nvPr>
            <p:ph type="body" idx="4294967295"/>
          </p:nvPr>
        </p:nvSpPr>
        <p:spPr>
          <a:xfrm>
            <a:off x="707850" y="1562100"/>
            <a:ext cx="6350175" cy="281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s-ES" sz="1800" b="0" i="0" u="none" strike="noStrike" cap="none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Mediante Entrada de Datos</a:t>
            </a: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s-ES" sz="1800" b="0" i="0" u="none" strike="noStrike" cap="none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Mediante DAX</a:t>
            </a: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8560bdee_0_38"/>
          <p:cNvSpPr txBox="1">
            <a:spLocks noGrp="1"/>
          </p:cNvSpPr>
          <p:nvPr>
            <p:ph type="title"/>
          </p:nvPr>
        </p:nvSpPr>
        <p:spPr>
          <a:xfrm>
            <a:off x="707850" y="537825"/>
            <a:ext cx="7883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dirty="0">
                <a:solidFill>
                  <a:srgbClr val="F33784"/>
                </a:solidFill>
              </a:rPr>
              <a:t>Creación de Tablas con Entrada de Datos</a:t>
            </a:r>
            <a:endParaRPr dirty="0">
              <a:solidFill>
                <a:srgbClr val="F33784"/>
              </a:solidFill>
            </a:endParaRPr>
          </a:p>
        </p:txBody>
      </p:sp>
      <p:sp>
        <p:nvSpPr>
          <p:cNvPr id="89" name="Google Shape;89;gcd8560bdee_0_38"/>
          <p:cNvSpPr txBox="1">
            <a:spLocks noGrp="1"/>
          </p:cNvSpPr>
          <p:nvPr>
            <p:ph type="body" idx="4294967295"/>
          </p:nvPr>
        </p:nvSpPr>
        <p:spPr>
          <a:xfrm>
            <a:off x="707850" y="1562100"/>
            <a:ext cx="6350175" cy="281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A4E895-591F-72B2-D20F-217E9F87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73" y="1379625"/>
            <a:ext cx="6467453" cy="35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9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8560bdee_0_38"/>
          <p:cNvSpPr txBox="1">
            <a:spLocks noGrp="1"/>
          </p:cNvSpPr>
          <p:nvPr>
            <p:ph type="title"/>
          </p:nvPr>
        </p:nvSpPr>
        <p:spPr>
          <a:xfrm>
            <a:off x="707850" y="537825"/>
            <a:ext cx="7883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dirty="0">
                <a:solidFill>
                  <a:srgbClr val="F33784"/>
                </a:solidFill>
              </a:rPr>
              <a:t>Creación de Tablas con DAX</a:t>
            </a:r>
            <a:endParaRPr dirty="0">
              <a:solidFill>
                <a:srgbClr val="F33784"/>
              </a:solidFill>
            </a:endParaRPr>
          </a:p>
        </p:txBody>
      </p:sp>
      <p:sp>
        <p:nvSpPr>
          <p:cNvPr id="89" name="Google Shape;89;gcd8560bdee_0_38"/>
          <p:cNvSpPr txBox="1">
            <a:spLocks noGrp="1"/>
          </p:cNvSpPr>
          <p:nvPr>
            <p:ph type="body" idx="4294967295"/>
          </p:nvPr>
        </p:nvSpPr>
        <p:spPr>
          <a:xfrm>
            <a:off x="707850" y="1562100"/>
            <a:ext cx="6350175" cy="281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89;gcd8560bdee_0_38">
            <a:extLst>
              <a:ext uri="{FF2B5EF4-FFF2-40B4-BE49-F238E27FC236}">
                <a16:creationId xmlns:a16="http://schemas.microsoft.com/office/drawing/2014/main" id="{C2842011-D96C-3FE1-E3A0-D124491C9118}"/>
              </a:ext>
            </a:extLst>
          </p:cNvPr>
          <p:cNvSpPr txBox="1">
            <a:spLocks/>
          </p:cNvSpPr>
          <p:nvPr/>
        </p:nvSpPr>
        <p:spPr>
          <a:xfrm>
            <a:off x="860250" y="1714500"/>
            <a:ext cx="6350175" cy="2811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Clr>
                <a:srgbClr val="434343"/>
              </a:buClr>
              <a:buSzPts val="1800"/>
              <a:buFont typeface="Lato"/>
              <a:buChar char="●"/>
            </a:pPr>
            <a:r>
              <a:rPr lang="es-ES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CALENDAR(</a:t>
            </a:r>
            <a:r>
              <a:rPr lang="es-ES" sz="1800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Start_Date,End_Date</a:t>
            </a:r>
            <a:r>
              <a:rPr lang="es-ES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457200" indent="-342900">
              <a:spcBef>
                <a:spcPts val="0"/>
              </a:spcBef>
              <a:buClr>
                <a:srgbClr val="434343"/>
              </a:buClr>
              <a:buSzPts val="1800"/>
              <a:buFont typeface="Lato"/>
              <a:buChar char="●"/>
            </a:pPr>
            <a:r>
              <a:rPr lang="es-ES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CALENDAR_AUTO()</a:t>
            </a:r>
          </a:p>
          <a:p>
            <a:pPr marL="114300" indent="0">
              <a:spcBef>
                <a:spcPts val="0"/>
              </a:spcBef>
              <a:buClr>
                <a:srgbClr val="434343"/>
              </a:buClr>
              <a:buSzPts val="1800"/>
              <a:buFont typeface="Wingdings 3" charset="2"/>
              <a:buNone/>
            </a:pPr>
            <a:endParaRPr lang="es-ES"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None/>
            </a:pPr>
            <a:endParaRPr lang="es-ES"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0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None/>
            </a:pPr>
            <a:endParaRPr lang="es-ES"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None/>
            </a:pPr>
            <a:endParaRPr lang="es-ES"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5919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8560bdee_0_38"/>
          <p:cNvSpPr txBox="1">
            <a:spLocks noGrp="1"/>
          </p:cNvSpPr>
          <p:nvPr>
            <p:ph type="title"/>
          </p:nvPr>
        </p:nvSpPr>
        <p:spPr>
          <a:xfrm>
            <a:off x="707850" y="537825"/>
            <a:ext cx="7883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QUE ES EL </a:t>
            </a:r>
            <a:r>
              <a:rPr lang="es">
                <a:solidFill>
                  <a:srgbClr val="F33784"/>
                </a:solidFill>
              </a:rPr>
              <a:t>MODELADO DE DATOS</a:t>
            </a:r>
            <a:endParaRPr>
              <a:solidFill>
                <a:srgbClr val="F33784"/>
              </a:solidFill>
            </a:endParaRPr>
          </a:p>
        </p:txBody>
      </p:sp>
      <p:sp>
        <p:nvSpPr>
          <p:cNvPr id="89" name="Google Shape;89;gcd8560bdee_0_38"/>
          <p:cNvSpPr txBox="1">
            <a:spLocks noGrp="1"/>
          </p:cNvSpPr>
          <p:nvPr>
            <p:ph type="body" idx="4294967295"/>
          </p:nvPr>
        </p:nvSpPr>
        <p:spPr>
          <a:xfrm>
            <a:off x="0" y="1562100"/>
            <a:ext cx="7058025" cy="281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s" sz="18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Conjunto de Datos.</a:t>
            </a:r>
            <a:endParaRPr sz="1800" b="0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s" sz="18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Relationships.</a:t>
            </a:r>
            <a:endParaRPr sz="1800" b="0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s" sz="18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Medidas.</a:t>
            </a:r>
            <a:endParaRPr sz="1800" b="0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0092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8560bdee_0_108"/>
          <p:cNvSpPr txBox="1">
            <a:spLocks noGrp="1"/>
          </p:cNvSpPr>
          <p:nvPr>
            <p:ph type="title"/>
          </p:nvPr>
        </p:nvSpPr>
        <p:spPr>
          <a:xfrm>
            <a:off x="848663" y="530463"/>
            <a:ext cx="56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¿ QUÉ SON </a:t>
            </a:r>
            <a:r>
              <a:rPr lang="es">
                <a:solidFill>
                  <a:srgbClr val="F33784"/>
                </a:solidFill>
              </a:rPr>
              <a:t>RELATIONSHIPS?</a:t>
            </a:r>
            <a:endParaRPr>
              <a:solidFill>
                <a:srgbClr val="F33784"/>
              </a:solidFill>
            </a:endParaRPr>
          </a:p>
        </p:txBody>
      </p:sp>
      <p:sp>
        <p:nvSpPr>
          <p:cNvPr id="95" name="Google Shape;95;gcd8560bdee_0_108"/>
          <p:cNvSpPr txBox="1">
            <a:spLocks noGrp="1"/>
          </p:cNvSpPr>
          <p:nvPr>
            <p:ph type="title" idx="4294967295"/>
          </p:nvPr>
        </p:nvSpPr>
        <p:spPr>
          <a:xfrm>
            <a:off x="0" y="1322388"/>
            <a:ext cx="7080250" cy="84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 utilizan para definir las conexiones entre 2 o más tablas.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gcd8560bdee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019" y="2297187"/>
            <a:ext cx="3905969" cy="226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cd8560bdee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9138" y="1225825"/>
            <a:ext cx="4594374" cy="35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cd8560bdee_0_114"/>
          <p:cNvSpPr txBox="1">
            <a:spLocks noGrp="1"/>
          </p:cNvSpPr>
          <p:nvPr>
            <p:ph type="title"/>
          </p:nvPr>
        </p:nvSpPr>
        <p:spPr>
          <a:xfrm>
            <a:off x="760125" y="390200"/>
            <a:ext cx="56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33784"/>
                </a:solidFill>
              </a:rPr>
              <a:t>RELATIONSHIPS</a:t>
            </a:r>
            <a:endParaRPr>
              <a:solidFill>
                <a:srgbClr val="F33784"/>
              </a:solidFill>
            </a:endParaRPr>
          </a:p>
        </p:txBody>
      </p:sp>
      <p:sp>
        <p:nvSpPr>
          <p:cNvPr id="102" name="Google Shape;102;gcd8560bdee_0_114"/>
          <p:cNvSpPr txBox="1">
            <a:spLocks noGrp="1"/>
          </p:cNvSpPr>
          <p:nvPr>
            <p:ph type="body" idx="4294967295"/>
          </p:nvPr>
        </p:nvSpPr>
        <p:spPr>
          <a:xfrm>
            <a:off x="0" y="1590675"/>
            <a:ext cx="3105150" cy="3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1800"/>
              <a:buFont typeface="Lato"/>
              <a:buChar char="●"/>
            </a:pPr>
            <a:r>
              <a:rPr lang="es" sz="1800" b="0" i="0" u="none" strike="noStrike" cap="none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Cardinalidad </a:t>
            </a:r>
            <a:endParaRPr sz="1800" b="0" i="0" u="none" strike="noStrike" cap="none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10101"/>
              </a:buClr>
              <a:buSzPts val="1800"/>
              <a:buFont typeface="Lato"/>
              <a:buChar char="○"/>
            </a:pPr>
            <a:r>
              <a:rPr lang="es" sz="1800" b="0" i="0" u="none" strike="noStrike" cap="none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800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s" sz="1800" b="0" i="0" u="none" strike="noStrike" cap="none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:1</a:t>
            </a:r>
            <a:endParaRPr sz="1800" b="0" i="0" u="none" strike="noStrike" cap="none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10101"/>
              </a:buClr>
              <a:buSzPts val="1800"/>
              <a:buFont typeface="Lato"/>
              <a:buChar char="○"/>
            </a:pPr>
            <a:r>
              <a:rPr lang="es" sz="1800" b="0" i="0" u="none" strike="noStrike" cap="none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800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800" b="0" i="0" u="none" strike="noStrike" cap="none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:1</a:t>
            </a:r>
            <a:endParaRPr sz="1800" b="0" i="0" u="none" strike="noStrike" cap="none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10101"/>
              </a:buClr>
              <a:buSzPts val="1800"/>
              <a:buFont typeface="Lato"/>
              <a:buChar char="○"/>
            </a:pPr>
            <a:r>
              <a:rPr lang="es" sz="1800" b="0" i="0" u="none" strike="noStrike" cap="none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 1:*</a:t>
            </a:r>
            <a:endParaRPr sz="1800" b="0" i="0" u="none" strike="noStrike" cap="none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10101"/>
              </a:buClr>
              <a:buSzPts val="1800"/>
              <a:buFont typeface="Lato"/>
              <a:buChar char="○"/>
            </a:pPr>
            <a:r>
              <a:rPr lang="es" sz="1800" b="0" i="0" u="none" strike="noStrike" cap="none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 *:*</a:t>
            </a:r>
            <a:endParaRPr sz="1800" b="0" i="0" u="none" strike="noStrike" cap="none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Dirección </a:t>
            </a:r>
            <a:r>
              <a:rPr lang="es" sz="1800" b="0" i="0" u="none" strike="noStrike" cap="none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Filtro cruzado</a:t>
            </a:r>
            <a:endParaRPr sz="1800" b="0" i="0" u="none" strike="noStrike" cap="none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s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Single</a:t>
            </a:r>
            <a:endParaRPr sz="1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s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Both</a:t>
            </a:r>
            <a:endParaRPr sz="1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d8560bdee_0_2"/>
          <p:cNvSpPr txBox="1">
            <a:spLocks noGrp="1"/>
          </p:cNvSpPr>
          <p:nvPr>
            <p:ph type="title"/>
          </p:nvPr>
        </p:nvSpPr>
        <p:spPr>
          <a:xfrm>
            <a:off x="746550" y="436138"/>
            <a:ext cx="6736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2800"/>
              <a:t>ADMINISTRACIÓN DE</a:t>
            </a:r>
            <a:r>
              <a:rPr lang="es" sz="2800">
                <a:solidFill>
                  <a:srgbClr val="F33784"/>
                </a:solidFill>
              </a:rPr>
              <a:t> RELACIONES</a:t>
            </a:r>
            <a:endParaRPr sz="2800">
              <a:solidFill>
                <a:srgbClr val="F33784"/>
              </a:solidFill>
            </a:endParaRPr>
          </a:p>
        </p:txBody>
      </p:sp>
      <p:pic>
        <p:nvPicPr>
          <p:cNvPr id="109" name="Google Shape;109;gcd8560bde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1487238"/>
            <a:ext cx="4514850" cy="328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c8090dd0-abe3-4cff-bb56-bb4fb4cfab39}" enabled="1" method="Standard" siteId="{71fb95fd-b3e3-40fd-b8e1-ad07ead0f34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718</TotalTime>
  <Words>205</Words>
  <Application>Microsoft Office PowerPoint</Application>
  <PresentationFormat>Presentación en pantalla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Lato Black</vt:lpstr>
      <vt:lpstr>Arial</vt:lpstr>
      <vt:lpstr>Trebuchet MS</vt:lpstr>
      <vt:lpstr>Wingdings 3</vt:lpstr>
      <vt:lpstr>Lato</vt:lpstr>
      <vt:lpstr>Faceta</vt:lpstr>
      <vt:lpstr>Modelado de Datos Introducción</vt:lpstr>
      <vt:lpstr>ÍNDICE</vt:lpstr>
      <vt:lpstr>Creación de Tablas</vt:lpstr>
      <vt:lpstr>Creación de Tablas con Entrada de Datos</vt:lpstr>
      <vt:lpstr>Creación de Tablas con DAX</vt:lpstr>
      <vt:lpstr>QUE ES EL MODELADO DE DATOS</vt:lpstr>
      <vt:lpstr>¿ QUÉ SON RELATIONSHIPS?</vt:lpstr>
      <vt:lpstr>RELATIONSHIPS</vt:lpstr>
      <vt:lpstr>ADMINISTRACIÓN DE RELACIONES</vt:lpstr>
      <vt:lpstr>Ejercicio 1</vt:lpstr>
      <vt:lpstr>Ejercicio 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 Albert Ramos</dc:title>
  <cp:lastModifiedBy>Albert Ramos</cp:lastModifiedBy>
  <cp:revision>1</cp:revision>
  <dcterms:modified xsi:type="dcterms:W3CDTF">2024-06-26T15:20:15Z</dcterms:modified>
</cp:coreProperties>
</file>