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6" r:id="rId3"/>
    <p:sldId id="287" r:id="rId4"/>
    <p:sldId id="265" r:id="rId5"/>
    <p:sldId id="275" r:id="rId6"/>
    <p:sldId id="276" r:id="rId7"/>
    <p:sldId id="274" r:id="rId8"/>
    <p:sldId id="289" r:id="rId9"/>
    <p:sldId id="268" r:id="rId10"/>
    <p:sldId id="278" r:id="rId11"/>
    <p:sldId id="270" r:id="rId12"/>
    <p:sldId id="286" r:id="rId13"/>
    <p:sldId id="281" r:id="rId14"/>
    <p:sldId id="282" r:id="rId15"/>
    <p:sldId id="283" r:id="rId16"/>
    <p:sldId id="284" r:id="rId17"/>
    <p:sldId id="285" r:id="rId18"/>
    <p:sldId id="262" r:id="rId19"/>
    <p:sldId id="271" r:id="rId20"/>
    <p:sldId id="279" r:id="rId21"/>
    <p:sldId id="280" r:id="rId22"/>
    <p:sldId id="288"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0791A0-3A9C-40C9-95E1-53479634337D}" v="297" dt="2018-05-21T20:44:57.059"/>
    <p1510:client id="{6C4602FE-FF50-457D-BEBD-8FACEE582A8C}" v="1733" dt="2018-05-21T22:34:54.036"/>
    <p1510:client id="{F7526172-E792-4DEB-B1A5-552884E71633}" v="67" dt="2018-05-21T16:42:23.278"/>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491" autoAdjust="0"/>
  </p:normalViewPr>
  <p:slideViewPr>
    <p:cSldViewPr snapToGrid="0">
      <p:cViewPr varScale="1">
        <p:scale>
          <a:sx n="64" d="100"/>
          <a:sy n="64" d="100"/>
        </p:scale>
        <p:origin x="235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E5626-A098-4C5F-8CB5-35FFE29B9C4F}" type="datetimeFigureOut">
              <a:rPr lang="en-US" smtClean="0"/>
              <a:t>5/22/2018</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95BD3-B3F5-4D0E-81A6-9E5684820A6C}" type="slidenum">
              <a:rPr lang="en-US" smtClean="0"/>
              <a:t>‹nr.›</a:t>
            </a:fld>
            <a:endParaRPr lang="en-US"/>
          </a:p>
        </p:txBody>
      </p:sp>
    </p:spTree>
    <p:extLst>
      <p:ext uri="{BB962C8B-B14F-4D97-AF65-F5344CB8AC3E}">
        <p14:creationId xmlns:p14="http://schemas.microsoft.com/office/powerpoint/2010/main" val="2984416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@Phaedra</a:t>
            </a:r>
          </a:p>
          <a:p>
            <a:r>
              <a:rPr lang="nl-BE" dirty="0"/>
              <a:t>Open </a:t>
            </a:r>
            <a:r>
              <a:rPr lang="nl-BE" dirty="0" err="1"/>
              <a:t>Webslides</a:t>
            </a:r>
            <a:r>
              <a:rPr lang="nl-BE" dirty="0"/>
              <a:t> is een project in onderzoeksfase aan de </a:t>
            </a:r>
            <a:r>
              <a:rPr lang="nl-BE" dirty="0" err="1"/>
              <a:t>UGent</a:t>
            </a:r>
            <a:r>
              <a:rPr lang="nl-BE" dirty="0"/>
              <a:t> waarbij er gezocht naar een manier om de cursussen online bij te houden als </a:t>
            </a:r>
            <a:r>
              <a:rPr lang="nl-BE" dirty="0" err="1"/>
              <a:t>powerpointpresentaties</a:t>
            </a:r>
            <a:r>
              <a:rPr lang="nl-BE" dirty="0"/>
              <a:t>. </a:t>
            </a:r>
            <a:br>
              <a:rPr lang="nl-BE" dirty="0"/>
            </a:br>
            <a:r>
              <a:rPr lang="nl-BE" dirty="0"/>
              <a:t>Er werd ons gevraagd om een annotatietool te maken zodat studenten en professoren opmerkingen kunnen toevoegen aan een bepaald element in de cursus.</a:t>
            </a:r>
          </a:p>
        </p:txBody>
      </p:sp>
      <p:sp>
        <p:nvSpPr>
          <p:cNvPr id="4" name="Tijdelijke aanduiding voor dianummer 3"/>
          <p:cNvSpPr>
            <a:spLocks noGrp="1"/>
          </p:cNvSpPr>
          <p:nvPr>
            <p:ph type="sldNum" sz="quarter" idx="10"/>
          </p:nvPr>
        </p:nvSpPr>
        <p:spPr/>
        <p:txBody>
          <a:bodyPr/>
          <a:lstStyle/>
          <a:p>
            <a:fld id="{07A95BD3-B3F5-4D0E-81A6-9E5684820A6C}" type="slidenum">
              <a:rPr lang="en-US" smtClean="0"/>
              <a:t>2</a:t>
            </a:fld>
            <a:endParaRPr lang="en-US"/>
          </a:p>
        </p:txBody>
      </p:sp>
    </p:spTree>
    <p:extLst>
      <p:ext uri="{BB962C8B-B14F-4D97-AF65-F5344CB8AC3E}">
        <p14:creationId xmlns:p14="http://schemas.microsoft.com/office/powerpoint/2010/main" val="2267144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@Phaedra</a:t>
            </a:r>
          </a:p>
          <a:p>
            <a:r>
              <a:rPr lang="nl-BE" dirty="0"/>
              <a:t>Ik ga een aantal features uitleggen: </a:t>
            </a:r>
          </a:p>
          <a:p>
            <a:r>
              <a:rPr lang="nl-BE" dirty="0"/>
              <a:t>Hoe annotaties geminimaliseerd + gemaximaliseerd worden</a:t>
            </a:r>
          </a:p>
          <a:p>
            <a:r>
              <a:rPr lang="nl-BE" dirty="0"/>
              <a:t>Hoe de flow behouden wordt bij het bewerken en verwijderen</a:t>
            </a:r>
          </a:p>
          <a:p>
            <a:r>
              <a:rPr lang="nl-BE" dirty="0"/>
              <a:t>Hoe </a:t>
            </a:r>
            <a:r>
              <a:rPr lang="nl-BE" dirty="0" err="1"/>
              <a:t>cherrypicking</a:t>
            </a:r>
            <a:r>
              <a:rPr lang="nl-BE" dirty="0"/>
              <a:t>, zoekfunctie en verschillende ordeningssoorten werken</a:t>
            </a:r>
          </a:p>
          <a:p>
            <a:r>
              <a:rPr lang="nl-BE" dirty="0"/>
              <a:t>En als laatste ga ik de meldingen uitleggen</a:t>
            </a:r>
          </a:p>
        </p:txBody>
      </p:sp>
      <p:sp>
        <p:nvSpPr>
          <p:cNvPr id="4" name="Tijdelijke aanduiding voor dianummer 3"/>
          <p:cNvSpPr>
            <a:spLocks noGrp="1"/>
          </p:cNvSpPr>
          <p:nvPr>
            <p:ph type="sldNum" sz="quarter" idx="10"/>
          </p:nvPr>
        </p:nvSpPr>
        <p:spPr/>
        <p:txBody>
          <a:bodyPr/>
          <a:lstStyle/>
          <a:p>
            <a:fld id="{07A95BD3-B3F5-4D0E-81A6-9E5684820A6C}" type="slidenum">
              <a:rPr lang="en-US" smtClean="0"/>
              <a:t>12</a:t>
            </a:fld>
            <a:endParaRPr lang="en-US"/>
          </a:p>
        </p:txBody>
      </p:sp>
    </p:spTree>
    <p:extLst>
      <p:ext uri="{BB962C8B-B14F-4D97-AF65-F5344CB8AC3E}">
        <p14:creationId xmlns:p14="http://schemas.microsoft.com/office/powerpoint/2010/main" val="424781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@Phaedra</a:t>
            </a:r>
          </a:p>
          <a:p>
            <a:r>
              <a:rPr lang="nl-BE" dirty="0"/>
              <a:t>De annotaties hebben twee vormen gekregen om de webapplicatie minder druk te maken en oorspronkelijk worden ze geminimaliseerd uitgetekend. Telkens de gebruiker op de </a:t>
            </a:r>
            <a:r>
              <a:rPr lang="nl-BE" dirty="0" err="1"/>
              <a:t>maximize</a:t>
            </a:r>
            <a:r>
              <a:rPr lang="nl-BE" dirty="0"/>
              <a:t>- of </a:t>
            </a:r>
            <a:r>
              <a:rPr lang="nl-BE" dirty="0" err="1"/>
              <a:t>minimize</a:t>
            </a:r>
            <a:r>
              <a:rPr lang="nl-BE" dirty="0"/>
              <a:t>-knop klikt, wordt de </a:t>
            </a:r>
            <a:r>
              <a:rPr lang="nl-BE" dirty="0" err="1"/>
              <a:t>html-code</a:t>
            </a:r>
            <a:r>
              <a:rPr lang="nl-BE" dirty="0"/>
              <a:t> binnen de targetcontainer verwijderd en wordt annotatie hertekend. </a:t>
            </a:r>
          </a:p>
          <a:p>
            <a:endParaRPr lang="nl-BE" dirty="0"/>
          </a:p>
          <a:p>
            <a:r>
              <a:rPr lang="nl-BE" dirty="0"/>
              <a:t>,</a:t>
            </a:r>
          </a:p>
        </p:txBody>
      </p:sp>
      <p:sp>
        <p:nvSpPr>
          <p:cNvPr id="4" name="Tijdelijke aanduiding voor dianummer 3"/>
          <p:cNvSpPr>
            <a:spLocks noGrp="1"/>
          </p:cNvSpPr>
          <p:nvPr>
            <p:ph type="sldNum" sz="quarter" idx="10"/>
          </p:nvPr>
        </p:nvSpPr>
        <p:spPr/>
        <p:txBody>
          <a:bodyPr/>
          <a:lstStyle/>
          <a:p>
            <a:fld id="{07A95BD3-B3F5-4D0E-81A6-9E5684820A6C}" type="slidenum">
              <a:rPr lang="en-US" smtClean="0"/>
              <a:t>13</a:t>
            </a:fld>
            <a:endParaRPr lang="en-US"/>
          </a:p>
        </p:txBody>
      </p:sp>
    </p:spTree>
    <p:extLst>
      <p:ext uri="{BB962C8B-B14F-4D97-AF65-F5344CB8AC3E}">
        <p14:creationId xmlns:p14="http://schemas.microsoft.com/office/powerpoint/2010/main" val="1570227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@Phaedra</a:t>
            </a:r>
            <a:br>
              <a:rPr lang="nl-BE" dirty="0"/>
            </a:br>
            <a:r>
              <a:rPr lang="nl-BE" dirty="0"/>
              <a:t>Annotaties en reacties kunnen ook steeds bewerkt en verwijderd worden,</a:t>
            </a:r>
            <a:br>
              <a:rPr lang="nl-BE" dirty="0"/>
            </a:br>
            <a:r>
              <a:rPr lang="nl-BE" dirty="0"/>
              <a:t>Aan het klokje aan de rechterkant kan je zien dat de linkse annotatie bewerkt is geweest en de rechtse annotatie werd verwijderd,</a:t>
            </a:r>
          </a:p>
          <a:p>
            <a:r>
              <a:rPr lang="nl-BE" dirty="0"/>
              <a:t>Oorspronkelijk werd enkel de laatste vorm van bewerkte berichten weergegeven en zouden verwijderde berichten niet meer teruggevonden kunnen worden, maar aangezien de </a:t>
            </a:r>
            <a:r>
              <a:rPr lang="nl-BE" dirty="0" err="1"/>
              <a:t>webslides</a:t>
            </a:r>
            <a:r>
              <a:rPr lang="nl-BE" dirty="0"/>
              <a:t> als een soort forum gebruikt zullen worden, kan dit voor discussies zorgen. Daarom vroeg de klant naar een manier om de flow te kunnen behouden. </a:t>
            </a:r>
            <a:r>
              <a:rPr lang="nl-BE" dirty="0" err="1"/>
              <a:t>Hiemee</a:t>
            </a:r>
            <a:r>
              <a:rPr lang="nl-BE" dirty="0"/>
              <a:t> werd er verwezen naar Facebook waarbij de bewerkingsgeschiedenis opgevraagd kan worden en </a:t>
            </a:r>
            <a:r>
              <a:rPr lang="nl-BE" dirty="0" err="1"/>
              <a:t>Reddit</a:t>
            </a:r>
            <a:r>
              <a:rPr lang="nl-BE" dirty="0"/>
              <a:t> waarbij het duidelijk is wanneer een bericht verwijderd wordt. Daarom werd een status-veld opgenomen in onze annotatie met drie mogelijke waarden: Oorspronkelijk krijgt een bericht de waarde “</a:t>
            </a:r>
            <a:r>
              <a:rPr lang="nl-BE" dirty="0" err="1"/>
              <a:t>used</a:t>
            </a:r>
            <a:r>
              <a:rPr lang="nl-BE" dirty="0"/>
              <a:t>” in de databank wanneer het net is aangemaakt en vanaf de gebruiker deze bewerkt, wordt dit veranderd naar “</a:t>
            </a:r>
            <a:r>
              <a:rPr lang="nl-BE" dirty="0" err="1"/>
              <a:t>changed</a:t>
            </a:r>
            <a:r>
              <a:rPr lang="nl-BE" dirty="0"/>
              <a:t>” en verschijnt het klokicoon langs de zijkant. Op die manier kan de gebruiker de bewerkingsgeschiedenis controleren. Wanneer de gebruiker of de professor een bericht verwijdert, wordt de waarde “</a:t>
            </a:r>
            <a:r>
              <a:rPr lang="nl-BE" dirty="0" err="1"/>
              <a:t>removed</a:t>
            </a:r>
            <a:r>
              <a:rPr lang="nl-BE" dirty="0"/>
              <a:t>” en staat er zo’n </a:t>
            </a:r>
            <a:r>
              <a:rPr lang="nl-BE" dirty="0" err="1"/>
              <a:t>hardgecodeerd</a:t>
            </a:r>
            <a:r>
              <a:rPr lang="nl-BE" dirty="0"/>
              <a:t> bericht zoals op de figuur rechts</a:t>
            </a:r>
          </a:p>
          <a:p>
            <a:endParaRPr lang="nl-BE" dirty="0"/>
          </a:p>
        </p:txBody>
      </p:sp>
      <p:sp>
        <p:nvSpPr>
          <p:cNvPr id="4" name="Tijdelijke aanduiding voor dianummer 3"/>
          <p:cNvSpPr>
            <a:spLocks noGrp="1"/>
          </p:cNvSpPr>
          <p:nvPr>
            <p:ph type="sldNum" sz="quarter" idx="10"/>
          </p:nvPr>
        </p:nvSpPr>
        <p:spPr/>
        <p:txBody>
          <a:bodyPr/>
          <a:lstStyle/>
          <a:p>
            <a:fld id="{07A95BD3-B3F5-4D0E-81A6-9E5684820A6C}" type="slidenum">
              <a:rPr lang="en-US" smtClean="0"/>
              <a:t>14</a:t>
            </a:fld>
            <a:endParaRPr lang="en-US"/>
          </a:p>
        </p:txBody>
      </p:sp>
    </p:spTree>
    <p:extLst>
      <p:ext uri="{BB962C8B-B14F-4D97-AF65-F5344CB8AC3E}">
        <p14:creationId xmlns:p14="http://schemas.microsoft.com/office/powerpoint/2010/main" val="50563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@Phaedra</a:t>
            </a:r>
          </a:p>
          <a:p>
            <a:r>
              <a:rPr lang="nl-BE" dirty="0"/>
              <a:t>In de zoekfunctie is het mogelijk om te zoeken op de verschillende velden in een annotatie en reactie indien de mogelijkheid rechts staat ingesteld. Die mogelijke zoektermen zijn namen, inhoud, tags, </a:t>
            </a:r>
            <a:r>
              <a:rPr lang="nl-BE" dirty="0" err="1"/>
              <a:t>categoriën</a:t>
            </a:r>
            <a:r>
              <a:rPr lang="nl-BE" dirty="0"/>
              <a:t> en titels,</a:t>
            </a:r>
            <a:br>
              <a:rPr lang="nl-BE" dirty="0"/>
            </a:br>
            <a:r>
              <a:rPr lang="nl-BE" dirty="0"/>
              <a:t>Voor elke term wordt er afzonderlijk een lijst van helpfuncties overlopen om te checken of die gevraagde term voorkomt in één van de velden in de inputlijst en alle gevonden annotaties worden dan toegevoegd aan de gefilterde lijst. De inputlijst is oorspronkelijke een lokale annotatielijst van de laatste keer dat men </a:t>
            </a:r>
            <a:r>
              <a:rPr lang="nl-BE" dirty="0" err="1"/>
              <a:t>gerefresht</a:t>
            </a:r>
            <a:r>
              <a:rPr lang="nl-BE" dirty="0"/>
              <a:t> heeft, maar elke zoekterm krijgt de gefilterde lijst van de vorige zoekterm als inputlijst, Op die manier zullen de resultaten matchen met alle zoektermen.</a:t>
            </a:r>
          </a:p>
        </p:txBody>
      </p:sp>
      <p:sp>
        <p:nvSpPr>
          <p:cNvPr id="4" name="Tijdelijke aanduiding voor dianummer 3"/>
          <p:cNvSpPr>
            <a:spLocks noGrp="1"/>
          </p:cNvSpPr>
          <p:nvPr>
            <p:ph type="sldNum" sz="quarter" idx="10"/>
          </p:nvPr>
        </p:nvSpPr>
        <p:spPr/>
        <p:txBody>
          <a:bodyPr/>
          <a:lstStyle/>
          <a:p>
            <a:fld id="{07A95BD3-B3F5-4D0E-81A6-9E5684820A6C}" type="slidenum">
              <a:rPr lang="en-US" smtClean="0"/>
              <a:t>15</a:t>
            </a:fld>
            <a:endParaRPr lang="en-US"/>
          </a:p>
        </p:txBody>
      </p:sp>
    </p:spTree>
    <p:extLst>
      <p:ext uri="{BB962C8B-B14F-4D97-AF65-F5344CB8AC3E}">
        <p14:creationId xmlns:p14="http://schemas.microsoft.com/office/powerpoint/2010/main" val="3510408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@Phaedra</a:t>
            </a:r>
          </a:p>
          <a:p>
            <a:r>
              <a:rPr lang="nl-BE" dirty="0"/>
              <a:t>Bij de ordening zijn er vier mogelijkheden: top (aantal </a:t>
            </a:r>
            <a:r>
              <a:rPr lang="nl-BE" dirty="0" err="1"/>
              <a:t>upvotes</a:t>
            </a:r>
            <a:r>
              <a:rPr lang="nl-BE" dirty="0"/>
              <a:t> verminderd met aantal </a:t>
            </a:r>
            <a:r>
              <a:rPr lang="nl-BE" dirty="0" err="1"/>
              <a:t>downvotes</a:t>
            </a:r>
            <a:r>
              <a:rPr lang="nl-BE" dirty="0"/>
              <a:t>), hot (populariteit, aantal reacties), new (datum), slides (alfabetisch op titel van </a:t>
            </a:r>
            <a:r>
              <a:rPr lang="nl-BE" dirty="0" err="1"/>
              <a:t>webslides</a:t>
            </a:r>
            <a:r>
              <a:rPr lang="nl-BE" dirty="0"/>
              <a:t>)</a:t>
            </a:r>
            <a:br>
              <a:rPr lang="nl-BE" dirty="0"/>
            </a:br>
            <a:r>
              <a:rPr lang="nl-BE" dirty="0"/>
              <a:t>Voor elke sortering heb ik een andere index gemaakt en een </a:t>
            </a:r>
            <a:r>
              <a:rPr lang="nl-BE" dirty="0" err="1"/>
              <a:t>dictionary</a:t>
            </a:r>
            <a:r>
              <a:rPr lang="nl-BE" dirty="0"/>
              <a:t> opgevuld met annotaties. </a:t>
            </a:r>
          </a:p>
          <a:p>
            <a:r>
              <a:rPr lang="nl-BE" dirty="0"/>
              <a:t>Daarna wordt de </a:t>
            </a:r>
            <a:r>
              <a:rPr lang="nl-BE" dirty="0" err="1"/>
              <a:t>dictonary</a:t>
            </a:r>
            <a:r>
              <a:rPr lang="nl-BE" dirty="0"/>
              <a:t> gesorteerd volgens zijn </a:t>
            </a:r>
            <a:r>
              <a:rPr lang="nl-BE" dirty="0" err="1"/>
              <a:t>keys</a:t>
            </a:r>
            <a:r>
              <a:rPr lang="nl-BE" dirty="0"/>
              <a:t> en de </a:t>
            </a:r>
            <a:r>
              <a:rPr lang="nl-BE" dirty="0" err="1"/>
              <a:t>values</a:t>
            </a:r>
            <a:r>
              <a:rPr lang="nl-BE" dirty="0"/>
              <a:t> in een lijst gegoten. Die </a:t>
            </a:r>
            <a:r>
              <a:rPr lang="nl-BE" dirty="0" err="1"/>
              <a:t>values</a:t>
            </a:r>
            <a:r>
              <a:rPr lang="nl-BE" dirty="0"/>
              <a:t> zijn de annotaties die dan uitgetekend worden in de tabellen</a:t>
            </a:r>
          </a:p>
        </p:txBody>
      </p:sp>
      <p:sp>
        <p:nvSpPr>
          <p:cNvPr id="4" name="Tijdelijke aanduiding voor dianummer 3"/>
          <p:cNvSpPr>
            <a:spLocks noGrp="1"/>
          </p:cNvSpPr>
          <p:nvPr>
            <p:ph type="sldNum" sz="quarter" idx="10"/>
          </p:nvPr>
        </p:nvSpPr>
        <p:spPr/>
        <p:txBody>
          <a:bodyPr/>
          <a:lstStyle/>
          <a:p>
            <a:fld id="{07A95BD3-B3F5-4D0E-81A6-9E5684820A6C}" type="slidenum">
              <a:rPr lang="en-US" smtClean="0"/>
              <a:t>16</a:t>
            </a:fld>
            <a:endParaRPr lang="en-US"/>
          </a:p>
        </p:txBody>
      </p:sp>
    </p:spTree>
    <p:extLst>
      <p:ext uri="{BB962C8B-B14F-4D97-AF65-F5344CB8AC3E}">
        <p14:creationId xmlns:p14="http://schemas.microsoft.com/office/powerpoint/2010/main" val="290640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@Phaedra</a:t>
            </a:r>
            <a:br>
              <a:rPr lang="nl-BE" dirty="0"/>
            </a:br>
            <a:r>
              <a:rPr lang="nl-BE" dirty="0"/>
              <a:t>De laatste feature zijn de meldingen, Omdat de sortering op data enkel naar de data van annotaties kijkt, heb ik deze feature voorzien, want bij de meldingen zie je de recentste activiteit en dat zijn nieuwe annotaties en reacties van </a:t>
            </a:r>
            <a:r>
              <a:rPr lang="nl-BE"/>
              <a:t>de laatste 7 dagen,</a:t>
            </a:r>
            <a:endParaRPr lang="nl-BE" dirty="0"/>
          </a:p>
          <a:p>
            <a:r>
              <a:rPr lang="nl-BE" dirty="0"/>
              <a:t>Oorspronkelijk wilden we real-time meldingen voorzien zoals bij Facebook, maar dat was niet mogelijk omdat de klant vroeg voor een beperkte backend. Omdat ik die meldingen toch wou integreren, heb ik ervoor gekozen om enkel nieuwe annotaties of reacties te melden die de laatste 7 dagen gepost zijn. In een melding staan de personen die een annotatie/reactie geschreven hebben, de titel van de annotatie en van de </a:t>
            </a:r>
            <a:r>
              <a:rPr lang="nl-BE" dirty="0" err="1"/>
              <a:t>webslide</a:t>
            </a:r>
            <a:r>
              <a:rPr lang="nl-BE" dirty="0"/>
              <a:t>, Wanneer er op </a:t>
            </a:r>
            <a:r>
              <a:rPr lang="nl-BE" dirty="0" err="1"/>
              <a:t>jump</a:t>
            </a:r>
            <a:r>
              <a:rPr lang="nl-BE" dirty="0"/>
              <a:t> </a:t>
            </a:r>
            <a:r>
              <a:rPr lang="nl-BE" dirty="0" err="1"/>
              <a:t>to</a:t>
            </a:r>
            <a:r>
              <a:rPr lang="nl-BE" dirty="0"/>
              <a:t> slide geklikt wordt, wordt die </a:t>
            </a:r>
            <a:r>
              <a:rPr lang="nl-BE" dirty="0" err="1"/>
              <a:t>webslide</a:t>
            </a:r>
            <a:r>
              <a:rPr lang="nl-BE" dirty="0"/>
              <a:t> geopend,</a:t>
            </a:r>
          </a:p>
        </p:txBody>
      </p:sp>
      <p:sp>
        <p:nvSpPr>
          <p:cNvPr id="4" name="Tijdelijke aanduiding voor dianummer 3"/>
          <p:cNvSpPr>
            <a:spLocks noGrp="1"/>
          </p:cNvSpPr>
          <p:nvPr>
            <p:ph type="sldNum" sz="quarter" idx="10"/>
          </p:nvPr>
        </p:nvSpPr>
        <p:spPr/>
        <p:txBody>
          <a:bodyPr/>
          <a:lstStyle/>
          <a:p>
            <a:fld id="{07A95BD3-B3F5-4D0E-81A6-9E5684820A6C}" type="slidenum">
              <a:rPr lang="en-US" smtClean="0"/>
              <a:t>17</a:t>
            </a:fld>
            <a:endParaRPr lang="en-US"/>
          </a:p>
        </p:txBody>
      </p:sp>
    </p:spTree>
    <p:extLst>
      <p:ext uri="{BB962C8B-B14F-4D97-AF65-F5344CB8AC3E}">
        <p14:creationId xmlns:p14="http://schemas.microsoft.com/office/powerpoint/2010/main" val="1862486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a:p>
            <a:endParaRPr lang="nl-BE"/>
          </a:p>
          <a:p>
            <a:pPr marL="0" marR="0" lvl="0" indent="0" algn="l" defTabSz="914400" rtl="0" eaLnBrk="1" fontAlgn="auto" latinLnBrk="0" hangingPunct="1">
              <a:lnSpc>
                <a:spcPct val="100000"/>
              </a:lnSpc>
              <a:spcBef>
                <a:spcPts val="0"/>
              </a:spcBef>
              <a:spcAft>
                <a:spcPts val="0"/>
              </a:spcAft>
              <a:buClrTx/>
              <a:buSzTx/>
              <a:buFontTx/>
              <a:buNone/>
              <a:tabLst/>
              <a:defRPr/>
            </a:pPr>
            <a:r>
              <a:rPr lang="nl-BE"/>
              <a:t>E</a:t>
            </a:r>
            <a:r>
              <a:rPr lang="en-US" err="1"/>
              <a:t>en</a:t>
            </a:r>
            <a:r>
              <a:rPr lang="en-US"/>
              <a:t> webserver </a:t>
            </a:r>
            <a:r>
              <a:rPr lang="en-US" err="1"/>
              <a:t>en</a:t>
            </a:r>
            <a:r>
              <a:rPr lang="en-US"/>
              <a:t> databank, </a:t>
            </a:r>
            <a:r>
              <a:rPr lang="en-US" err="1"/>
              <a:t>beide</a:t>
            </a:r>
            <a:r>
              <a:rPr lang="en-US"/>
              <a:t> in </a:t>
            </a:r>
            <a:r>
              <a:rPr lang="en-US" err="1"/>
              <a:t>dockercontainer</a:t>
            </a:r>
            <a:r>
              <a:rPr lang="en-US"/>
              <a:t>.  Frontend &lt;–(HTTP)-&gt; webserver &lt;–(MongoDB Java Driver)-&gt; databank</a:t>
            </a:r>
          </a:p>
          <a:p>
            <a:endParaRPr lang="nl-BE" dirty="0"/>
          </a:p>
          <a:p>
            <a:r>
              <a:rPr lang="nl-BE" dirty="0"/>
              <a:t>Webserver:</a:t>
            </a:r>
          </a:p>
          <a:p>
            <a:r>
              <a:rPr lang="nl-BE" dirty="0"/>
              <a:t>-presentaties tot bij gebruiker</a:t>
            </a:r>
          </a:p>
          <a:p>
            <a:r>
              <a:rPr lang="nl-BE" dirty="0"/>
              <a:t>-REST-API ter beschikking</a:t>
            </a:r>
          </a:p>
          <a:p>
            <a:endParaRPr lang="nl-BE" dirty="0"/>
          </a:p>
          <a:p>
            <a:r>
              <a:rPr lang="nl-BE" dirty="0"/>
              <a:t>Databank: </a:t>
            </a:r>
            <a:r>
              <a:rPr lang="nl-BE" dirty="0" err="1"/>
              <a:t>MongoDB</a:t>
            </a:r>
            <a:endParaRPr lang="nl-BE" dirty="0"/>
          </a:p>
          <a:p>
            <a:r>
              <a:rPr lang="nl-BE" dirty="0"/>
              <a:t>-Geen schema -&gt; gemakkelijk vorm aanpassen</a:t>
            </a:r>
          </a:p>
          <a:p>
            <a:r>
              <a:rPr lang="nl-BE" dirty="0"/>
              <a:t>-Intern als </a:t>
            </a:r>
            <a:r>
              <a:rPr lang="nl-BE" dirty="0" err="1"/>
              <a:t>Binary</a:t>
            </a:r>
            <a:r>
              <a:rPr lang="nl-BE" dirty="0"/>
              <a:t> JSON (BSON) </a:t>
            </a:r>
            <a:r>
              <a:rPr lang="nl-BE" dirty="0" err="1"/>
              <a:t>opgeslaan</a:t>
            </a:r>
            <a:r>
              <a:rPr lang="nl-BE" dirty="0"/>
              <a:t>: handig omdat annotatie al JSON is</a:t>
            </a:r>
            <a:endParaRPr lang="en-US" dirty="0"/>
          </a:p>
          <a:p>
            <a:endParaRPr lang="en-US"/>
          </a:p>
        </p:txBody>
      </p:sp>
      <p:sp>
        <p:nvSpPr>
          <p:cNvPr id="4" name="Slide Number Placeholder 3"/>
          <p:cNvSpPr>
            <a:spLocks noGrp="1"/>
          </p:cNvSpPr>
          <p:nvPr>
            <p:ph type="sldNum" sz="quarter" idx="10"/>
          </p:nvPr>
        </p:nvSpPr>
        <p:spPr/>
        <p:txBody>
          <a:bodyPr/>
          <a:lstStyle/>
          <a:p>
            <a:fld id="{07A95BD3-B3F5-4D0E-81A6-9E5684820A6C}" type="slidenum">
              <a:rPr lang="en-US" smtClean="0"/>
              <a:t>19</a:t>
            </a:fld>
            <a:endParaRPr lang="en-US"/>
          </a:p>
        </p:txBody>
      </p:sp>
    </p:spTree>
    <p:extLst>
      <p:ext uri="{BB962C8B-B14F-4D97-AF65-F5344CB8AC3E}">
        <p14:creationId xmlns:p14="http://schemas.microsoft.com/office/powerpoint/2010/main" val="1122310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Klant brengt webserver en databank in orde: gemakkelijk via Docker</a:t>
            </a:r>
          </a:p>
          <a:p>
            <a:endParaRPr lang="nl-BE" dirty="0"/>
          </a:p>
          <a:p>
            <a:r>
              <a:rPr lang="nl-BE" dirty="0"/>
              <a:t>Presentatie + </a:t>
            </a:r>
            <a:r>
              <a:rPr lang="nl-BE" dirty="0" err="1"/>
              <a:t>toolbar</a:t>
            </a:r>
            <a:endParaRPr lang="nl-BE" dirty="0"/>
          </a:p>
          <a:p>
            <a:r>
              <a:rPr lang="nl-BE" dirty="0"/>
              <a:t>-import.zip -&gt; index.html </a:t>
            </a:r>
            <a:r>
              <a:rPr lang="nl-BE"/>
              <a:t>-&gt; import.sh</a:t>
            </a:r>
            <a:endParaRPr lang="en-US"/>
          </a:p>
        </p:txBody>
      </p:sp>
      <p:sp>
        <p:nvSpPr>
          <p:cNvPr id="4" name="Slide Number Placeholder 3"/>
          <p:cNvSpPr>
            <a:spLocks noGrp="1"/>
          </p:cNvSpPr>
          <p:nvPr>
            <p:ph type="sldNum" sz="quarter" idx="10"/>
          </p:nvPr>
        </p:nvSpPr>
        <p:spPr/>
        <p:txBody>
          <a:bodyPr/>
          <a:lstStyle/>
          <a:p>
            <a:fld id="{07A95BD3-B3F5-4D0E-81A6-9E5684820A6C}" type="slidenum">
              <a:rPr lang="en-US" smtClean="0"/>
              <a:t>20</a:t>
            </a:fld>
            <a:endParaRPr lang="en-US"/>
          </a:p>
        </p:txBody>
      </p:sp>
    </p:spTree>
    <p:extLst>
      <p:ext uri="{BB962C8B-B14F-4D97-AF65-F5344CB8AC3E}">
        <p14:creationId xmlns:p14="http://schemas.microsoft.com/office/powerpoint/2010/main" val="616019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@Phaedra</a:t>
            </a:r>
            <a:br>
              <a:rPr lang="nl-BE" dirty="0"/>
            </a:br>
            <a:r>
              <a:rPr lang="nl-BE" dirty="0"/>
              <a:t>We hebben eerst kort de opdracht overlopen, dat was het maken van een annotatietool voor een online cursusversie, Vervolgens werd de annotatietool volledig uitgelegd en hebben </a:t>
            </a:r>
            <a:br>
              <a:rPr lang="nl-BE" dirty="0"/>
            </a:br>
            <a:r>
              <a:rPr lang="nl-BE" dirty="0"/>
              <a:t>we de modules, klassen, testen met </a:t>
            </a:r>
            <a:r>
              <a:rPr lang="nl-BE" dirty="0" err="1"/>
              <a:t>Jest</a:t>
            </a:r>
            <a:r>
              <a:rPr lang="nl-BE" dirty="0"/>
              <a:t> en features over de 3 sprints overlopen en daarna werd de simpele backend uitgewerkt met Docker, </a:t>
            </a:r>
            <a:r>
              <a:rPr lang="nl-BE" dirty="0" err="1"/>
              <a:t>MongoDB</a:t>
            </a:r>
            <a:r>
              <a:rPr lang="nl-BE" dirty="0"/>
              <a:t> en </a:t>
            </a:r>
            <a:r>
              <a:rPr lang="nl-BE" dirty="0" err="1"/>
              <a:t>GlassFish</a:t>
            </a:r>
            <a:r>
              <a:rPr lang="nl-BE" dirty="0"/>
              <a:t>,</a:t>
            </a:r>
            <a:endParaRPr lang="en-US" dirty="0"/>
          </a:p>
        </p:txBody>
      </p:sp>
      <p:sp>
        <p:nvSpPr>
          <p:cNvPr id="4" name="Tijdelijke aanduiding voor dianummer 3"/>
          <p:cNvSpPr>
            <a:spLocks noGrp="1"/>
          </p:cNvSpPr>
          <p:nvPr>
            <p:ph type="sldNum" sz="quarter" idx="10"/>
          </p:nvPr>
        </p:nvSpPr>
        <p:spPr/>
        <p:txBody>
          <a:bodyPr/>
          <a:lstStyle/>
          <a:p>
            <a:fld id="{07A95BD3-B3F5-4D0E-81A6-9E5684820A6C}" type="slidenum">
              <a:rPr lang="en-US" smtClean="0"/>
              <a:t>21</a:t>
            </a:fld>
            <a:endParaRPr lang="en-US"/>
          </a:p>
        </p:txBody>
      </p:sp>
    </p:spTree>
    <p:extLst>
      <p:ext uri="{BB962C8B-B14F-4D97-AF65-F5344CB8AC3E}">
        <p14:creationId xmlns:p14="http://schemas.microsoft.com/office/powerpoint/2010/main" val="1500823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@Phaedra</a:t>
            </a:r>
          </a:p>
          <a:p>
            <a:r>
              <a:rPr lang="nl-BE" dirty="0"/>
              <a:t>Open </a:t>
            </a:r>
            <a:r>
              <a:rPr lang="nl-BE" dirty="0" err="1"/>
              <a:t>Webslides</a:t>
            </a:r>
            <a:r>
              <a:rPr lang="nl-BE" dirty="0"/>
              <a:t> is een project in onderzoeksfase aan de </a:t>
            </a:r>
            <a:r>
              <a:rPr lang="nl-BE" dirty="0" err="1"/>
              <a:t>UGent</a:t>
            </a:r>
            <a:r>
              <a:rPr lang="nl-BE" dirty="0"/>
              <a:t> waarbij er gezocht naar een manier om de cursussen online bij te houden als </a:t>
            </a:r>
            <a:r>
              <a:rPr lang="nl-BE" dirty="0" err="1"/>
              <a:t>powerpointpresentaties</a:t>
            </a:r>
            <a:r>
              <a:rPr lang="nl-BE" dirty="0"/>
              <a:t>. </a:t>
            </a:r>
            <a:br>
              <a:rPr lang="nl-BE" dirty="0"/>
            </a:br>
            <a:r>
              <a:rPr lang="nl-BE" dirty="0"/>
              <a:t>Er werd ons gevraagd om een annotatietool te maken zodat studenten en professoren opmerkingen kunnen toevoegen aan de cursus en die kunnen linken met een bepaald element</a:t>
            </a:r>
          </a:p>
          <a:p>
            <a:endParaRPr lang="nl-BE" dirty="0"/>
          </a:p>
          <a:p>
            <a:r>
              <a:rPr lang="nl-BE" dirty="0"/>
              <a:t>Ik ga nu het woord aan Simeon geven die de annotatietool zal uitleggen</a:t>
            </a:r>
          </a:p>
        </p:txBody>
      </p:sp>
      <p:sp>
        <p:nvSpPr>
          <p:cNvPr id="4" name="Tijdelijke aanduiding voor dianummer 3"/>
          <p:cNvSpPr>
            <a:spLocks noGrp="1"/>
          </p:cNvSpPr>
          <p:nvPr>
            <p:ph type="sldNum" sz="quarter" idx="10"/>
          </p:nvPr>
        </p:nvSpPr>
        <p:spPr/>
        <p:txBody>
          <a:bodyPr/>
          <a:lstStyle/>
          <a:p>
            <a:fld id="{07A95BD3-B3F5-4D0E-81A6-9E5684820A6C}" type="slidenum">
              <a:rPr lang="en-US" smtClean="0"/>
              <a:t>3</a:t>
            </a:fld>
            <a:endParaRPr lang="en-US"/>
          </a:p>
        </p:txBody>
      </p:sp>
    </p:spTree>
    <p:extLst>
      <p:ext uri="{BB962C8B-B14F-4D97-AF65-F5344CB8AC3E}">
        <p14:creationId xmlns:p14="http://schemas.microsoft.com/office/powerpoint/2010/main" val="200430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a:t>@Simeon</a:t>
            </a:r>
          </a:p>
          <a:p>
            <a:r>
              <a:rPr lang="nl-BE"/>
              <a:t>Bovenaan is er</a:t>
            </a:r>
            <a:r>
              <a:rPr lang="nl-BE" baseline="0"/>
              <a:t> een navigatiebalk te zien met verscheidene navigatieknoppen</a:t>
            </a:r>
          </a:p>
          <a:p>
            <a:r>
              <a:rPr lang="nl-BE" baseline="0"/>
              <a:t>	- Een knop voor het </a:t>
            </a:r>
            <a:r>
              <a:rPr lang="nl-BE" baseline="0" err="1"/>
              <a:t>overview</a:t>
            </a:r>
            <a:r>
              <a:rPr lang="nl-BE" baseline="0"/>
              <a:t>-tabblad waarin men een overzicht van alle annotaties krijgt en men kan zoeken naar specifieke annotaties</a:t>
            </a:r>
          </a:p>
          <a:p>
            <a:r>
              <a:rPr lang="nl-BE" baseline="0"/>
              <a:t>	- Een knop voor het </a:t>
            </a:r>
            <a:r>
              <a:rPr lang="nl-BE" baseline="0" err="1"/>
              <a:t>add</a:t>
            </a:r>
            <a:r>
              <a:rPr lang="nl-BE" baseline="0"/>
              <a:t>-tabblad waarin men een annotatie kan maken en toevoegen aan de presentatie</a:t>
            </a:r>
          </a:p>
          <a:p>
            <a:r>
              <a:rPr lang="nl-BE" baseline="0"/>
              <a:t>	- Een herlaadknop om de annotaties te herladen</a:t>
            </a:r>
          </a:p>
          <a:p>
            <a:r>
              <a:rPr lang="nl-BE" baseline="0"/>
              <a:t>	- Een knop om de annotatietool te sluiten</a:t>
            </a:r>
          </a:p>
          <a:p>
            <a:r>
              <a:rPr lang="nl-BE" baseline="0"/>
              <a:t>	- Een klein menuutje om de taal te kiezen</a:t>
            </a:r>
          </a:p>
          <a:p>
            <a:r>
              <a:rPr lang="nl-BE" baseline="0"/>
              <a:t>	- Een knop om lijst te openen waarin de aanpassen aan annotaties van de afgelopen week komen</a:t>
            </a:r>
          </a:p>
          <a:p>
            <a:r>
              <a:rPr lang="nl-BE" baseline="0"/>
              <a:t>Op een dichtgevouwen annotatie zijn de auteur, titel, categorie en tags te zien</a:t>
            </a:r>
          </a:p>
        </p:txBody>
      </p:sp>
      <p:sp>
        <p:nvSpPr>
          <p:cNvPr id="4" name="Tijdelijke aanduiding voor dianummer 3"/>
          <p:cNvSpPr>
            <a:spLocks noGrp="1"/>
          </p:cNvSpPr>
          <p:nvPr>
            <p:ph type="sldNum" sz="quarter" idx="10"/>
          </p:nvPr>
        </p:nvSpPr>
        <p:spPr/>
        <p:txBody>
          <a:bodyPr/>
          <a:lstStyle/>
          <a:p>
            <a:fld id="{07A95BD3-B3F5-4D0E-81A6-9E5684820A6C}" type="slidenum">
              <a:rPr lang="en-US" smtClean="0"/>
              <a:t>4</a:t>
            </a:fld>
            <a:endParaRPr lang="en-US"/>
          </a:p>
        </p:txBody>
      </p:sp>
    </p:spTree>
    <p:extLst>
      <p:ext uri="{BB962C8B-B14F-4D97-AF65-F5344CB8AC3E}">
        <p14:creationId xmlns:p14="http://schemas.microsoft.com/office/powerpoint/2010/main" val="3774875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a:t>@Simeon</a:t>
            </a:r>
          </a:p>
          <a:p>
            <a:endParaRPr lang="nl-BE"/>
          </a:p>
          <a:p>
            <a:r>
              <a:rPr lang="nl-BE"/>
              <a:t>Op</a:t>
            </a:r>
            <a:r>
              <a:rPr lang="nl-BE" baseline="0"/>
              <a:t> een opengevouwen annotatie zijn net zoals bij een dichtgevouwen annotatie de auteur, titel, categorie en tags te zien</a:t>
            </a:r>
          </a:p>
          <a:p>
            <a:r>
              <a:rPr lang="nl-BE" baseline="0"/>
              <a:t>Bovendien is hier ook de effectieve inhoud van een annotatie te zien.</a:t>
            </a:r>
          </a:p>
          <a:p>
            <a:r>
              <a:rPr lang="nl-BE" baseline="0"/>
              <a:t>Een gebruiker kan zijn mening geven op iemand anders zijn annotatie door op het up- of </a:t>
            </a:r>
            <a:r>
              <a:rPr lang="nl-BE" baseline="0" err="1"/>
              <a:t>downvote</a:t>
            </a:r>
            <a:r>
              <a:rPr lang="nl-BE" baseline="0"/>
              <a:t> knopje te drukken.</a:t>
            </a:r>
          </a:p>
          <a:p>
            <a:r>
              <a:rPr lang="nl-BE" baseline="0"/>
              <a:t>Een gebruiker kan ook een annotatie als favoriet aanduiden door op het sterretje te klikken</a:t>
            </a:r>
          </a:p>
          <a:p>
            <a:r>
              <a:rPr lang="nl-BE" baseline="0"/>
              <a:t>Het is mogelijk om eigen annotaties aan te passen of te verwijderen,</a:t>
            </a:r>
          </a:p>
          <a:p>
            <a:endParaRPr lang="nl-BE" baseline="0"/>
          </a:p>
          <a:p>
            <a:r>
              <a:rPr lang="nl-BE" baseline="0"/>
              <a:t>Men kan ook reacties plaatsen op een annotatie die men zoals een annotatie kan beoordelen en bewerken indien je ze zelf geschreven hebt,</a:t>
            </a:r>
          </a:p>
          <a:p>
            <a:endParaRPr lang="nl-BE" baseline="0"/>
          </a:p>
          <a:p>
            <a:r>
              <a:rPr lang="nl-BE" baseline="0"/>
              <a:t>Zowel bij annotaties als reacties kan men de geschiedenis van een annotatie bekijken door op het klok-icoontje te klikken</a:t>
            </a:r>
          </a:p>
          <a:p>
            <a:endParaRPr lang="nl-BE" baseline="0"/>
          </a:p>
          <a:p>
            <a:endParaRPr lang="nl-BE"/>
          </a:p>
        </p:txBody>
      </p:sp>
      <p:sp>
        <p:nvSpPr>
          <p:cNvPr id="4" name="Tijdelijke aanduiding voor dianummer 3"/>
          <p:cNvSpPr>
            <a:spLocks noGrp="1"/>
          </p:cNvSpPr>
          <p:nvPr>
            <p:ph type="sldNum" sz="quarter" idx="10"/>
          </p:nvPr>
        </p:nvSpPr>
        <p:spPr/>
        <p:txBody>
          <a:bodyPr/>
          <a:lstStyle/>
          <a:p>
            <a:fld id="{07A95BD3-B3F5-4D0E-81A6-9E5684820A6C}" type="slidenum">
              <a:rPr lang="en-US" smtClean="0"/>
              <a:t>5</a:t>
            </a:fld>
            <a:endParaRPr lang="en-US"/>
          </a:p>
        </p:txBody>
      </p:sp>
    </p:spTree>
    <p:extLst>
      <p:ext uri="{BB962C8B-B14F-4D97-AF65-F5344CB8AC3E}">
        <p14:creationId xmlns:p14="http://schemas.microsoft.com/office/powerpoint/2010/main" val="1913328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a:t>@Simeon</a:t>
            </a:r>
          </a:p>
          <a:p>
            <a:endParaRPr lang="nl-BE"/>
          </a:p>
          <a:p>
            <a:r>
              <a:rPr lang="nl-BE"/>
              <a:t>Om</a:t>
            </a:r>
            <a:r>
              <a:rPr lang="nl-BE" baseline="0"/>
              <a:t> een annotatie toe te voegen moet in de navigatie op het plusicoontje worden geklikt</a:t>
            </a:r>
          </a:p>
          <a:p>
            <a:r>
              <a:rPr lang="nl-BE" baseline="0"/>
              <a:t>Hier duidt men een categorie en </a:t>
            </a:r>
            <a:r>
              <a:rPr lang="nl-BE" baseline="0" err="1"/>
              <a:t>zixhtbaarheid</a:t>
            </a:r>
            <a:r>
              <a:rPr lang="nl-BE" baseline="0"/>
              <a:t> aan</a:t>
            </a:r>
          </a:p>
          <a:p>
            <a:r>
              <a:rPr lang="nl-BE" baseline="0"/>
              <a:t>Men kiest een titel en schrijft de inhoud van de annotatie</a:t>
            </a:r>
          </a:p>
          <a:p>
            <a:r>
              <a:rPr lang="nl-BE" baseline="0"/>
              <a:t>Bovendien kunnen er tags worden toegevoegd aan de annotatie</a:t>
            </a:r>
          </a:p>
          <a:p>
            <a:r>
              <a:rPr lang="nl-BE" baseline="0"/>
              <a:t>Ten slotte is er de mogelijkheid om een element op de </a:t>
            </a:r>
            <a:r>
              <a:rPr lang="nl-BE" baseline="0" err="1"/>
              <a:t>webslide</a:t>
            </a:r>
            <a:r>
              <a:rPr lang="nl-BE" baseline="0"/>
              <a:t> aan te duiden waarbij deze annotatie hoort</a:t>
            </a:r>
          </a:p>
          <a:p>
            <a:endParaRPr lang="nl-BE"/>
          </a:p>
        </p:txBody>
      </p:sp>
      <p:sp>
        <p:nvSpPr>
          <p:cNvPr id="4" name="Tijdelijke aanduiding voor dianummer 3"/>
          <p:cNvSpPr>
            <a:spLocks noGrp="1"/>
          </p:cNvSpPr>
          <p:nvPr>
            <p:ph type="sldNum" sz="quarter" idx="10"/>
          </p:nvPr>
        </p:nvSpPr>
        <p:spPr/>
        <p:txBody>
          <a:bodyPr/>
          <a:lstStyle/>
          <a:p>
            <a:fld id="{07A95BD3-B3F5-4D0E-81A6-9E5684820A6C}" type="slidenum">
              <a:rPr lang="en-US" smtClean="0"/>
              <a:t>6</a:t>
            </a:fld>
            <a:endParaRPr lang="en-US"/>
          </a:p>
        </p:txBody>
      </p:sp>
    </p:spTree>
    <p:extLst>
      <p:ext uri="{BB962C8B-B14F-4D97-AF65-F5344CB8AC3E}">
        <p14:creationId xmlns:p14="http://schemas.microsoft.com/office/powerpoint/2010/main" val="142810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a:t>@Simeon</a:t>
            </a:r>
          </a:p>
          <a:p>
            <a:endParaRPr lang="nl-BE"/>
          </a:p>
          <a:p>
            <a:r>
              <a:rPr lang="nl-BE"/>
              <a:t>Hier vindt men een overzicht van alle annotaties die op de presentatie zijn geplaatst,</a:t>
            </a:r>
          </a:p>
          <a:p>
            <a:r>
              <a:rPr lang="nl-BE"/>
              <a:t>Met het zoekbalkje</a:t>
            </a:r>
            <a:r>
              <a:rPr lang="nl-BE" baseline="0"/>
              <a:t> kan men naar annotaties zoeken waarmee de inhoud, titel, categorie, … met het trefwoord overeenkomt</a:t>
            </a:r>
          </a:p>
          <a:p>
            <a:r>
              <a:rPr lang="nl-BE" baseline="0"/>
              <a:t>Door op het sterretje te klikken kan je je eigen favorieten gemakkelijk bekijken</a:t>
            </a:r>
          </a:p>
          <a:p>
            <a:r>
              <a:rPr lang="nl-BE" baseline="0"/>
              <a:t>Men kan bovendien kiezen hoe deze zoekresultaten geordend moeten worden</a:t>
            </a:r>
          </a:p>
          <a:p>
            <a:r>
              <a:rPr lang="nl-BE" baseline="0"/>
              <a:t>Ten slotte kan men gemakkelijk naar een </a:t>
            </a:r>
            <a:r>
              <a:rPr lang="nl-BE" baseline="0" err="1"/>
              <a:t>webslide</a:t>
            </a:r>
            <a:r>
              <a:rPr lang="nl-BE" baseline="0"/>
              <a:t> verspringen via de link boven een annotatie</a:t>
            </a:r>
            <a:endParaRPr lang="nl-BE"/>
          </a:p>
        </p:txBody>
      </p:sp>
      <p:sp>
        <p:nvSpPr>
          <p:cNvPr id="4" name="Tijdelijke aanduiding voor dianummer 3"/>
          <p:cNvSpPr>
            <a:spLocks noGrp="1"/>
          </p:cNvSpPr>
          <p:nvPr>
            <p:ph type="sldNum" sz="quarter" idx="10"/>
          </p:nvPr>
        </p:nvSpPr>
        <p:spPr/>
        <p:txBody>
          <a:bodyPr/>
          <a:lstStyle/>
          <a:p>
            <a:fld id="{07A95BD3-B3F5-4D0E-81A6-9E5684820A6C}" type="slidenum">
              <a:rPr lang="en-US" smtClean="0"/>
              <a:t>7</a:t>
            </a:fld>
            <a:endParaRPr lang="en-US"/>
          </a:p>
        </p:txBody>
      </p:sp>
    </p:spTree>
    <p:extLst>
      <p:ext uri="{BB962C8B-B14F-4D97-AF65-F5344CB8AC3E}">
        <p14:creationId xmlns:p14="http://schemas.microsoft.com/office/powerpoint/2010/main" val="2078478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a:t>@Kurt</a:t>
            </a:r>
          </a:p>
          <a:p>
            <a:endParaRPr lang="nl-BE"/>
          </a:p>
          <a:p>
            <a:r>
              <a:rPr lang="nl-BE"/>
              <a:t>Pure </a:t>
            </a:r>
            <a:r>
              <a:rPr lang="nl-BE" err="1"/>
              <a:t>JavaScript</a:t>
            </a:r>
            <a:r>
              <a:rPr lang="nl-BE"/>
              <a:t> met </a:t>
            </a:r>
            <a:r>
              <a:rPr lang="nl-BE" err="1"/>
              <a:t>jQuery</a:t>
            </a:r>
            <a:r>
              <a:rPr lang="nl-BE"/>
              <a:t>, HTML, CSS</a:t>
            </a:r>
          </a:p>
          <a:p>
            <a:r>
              <a:rPr lang="nl-BE"/>
              <a:t>Gebruik ES6 modules, import/export</a:t>
            </a:r>
          </a:p>
          <a:p>
            <a:r>
              <a:rPr lang="nl-BE"/>
              <a:t>Werkt rechtstreeks in browser</a:t>
            </a:r>
          </a:p>
          <a:p>
            <a:r>
              <a:rPr lang="nl-BE"/>
              <a:t>Enkel script en </a:t>
            </a:r>
            <a:r>
              <a:rPr lang="nl-BE" err="1"/>
              <a:t>css</a:t>
            </a:r>
            <a:r>
              <a:rPr lang="nl-BE"/>
              <a:t> nodig in html</a:t>
            </a:r>
          </a:p>
          <a:p>
            <a:r>
              <a:rPr lang="nl-BE"/>
              <a:t>Dynamisch invoegen html </a:t>
            </a:r>
            <a:r>
              <a:rPr lang="nl-BE" err="1"/>
              <a:t>adhv</a:t>
            </a:r>
            <a:r>
              <a:rPr lang="nl-BE"/>
              <a:t> javascript methodes</a:t>
            </a:r>
          </a:p>
          <a:p>
            <a:endParaRPr lang="nl-BE"/>
          </a:p>
          <a:p>
            <a:r>
              <a:rPr lang="nl-BE"/>
              <a:t>Structuur bestanden:</a:t>
            </a:r>
          </a:p>
          <a:p>
            <a:r>
              <a:rPr lang="nl-BE"/>
              <a:t>Afzonderen volgens functie, positie in </a:t>
            </a:r>
            <a:r>
              <a:rPr lang="nl-BE" err="1"/>
              <a:t>sidebar</a:t>
            </a:r>
            <a:r>
              <a:rPr lang="nl-BE"/>
              <a:t>:</a:t>
            </a:r>
          </a:p>
          <a:p>
            <a:r>
              <a:rPr lang="nl-BE" err="1"/>
              <a:t>Caller</a:t>
            </a:r>
            <a:r>
              <a:rPr lang="nl-BE"/>
              <a:t> -&gt; alle interactie met backend, (</a:t>
            </a:r>
            <a:r>
              <a:rPr lang="nl-BE" err="1"/>
              <a:t>before</a:t>
            </a:r>
            <a:r>
              <a:rPr lang="nl-BE"/>
              <a:t>, </a:t>
            </a:r>
            <a:r>
              <a:rPr lang="nl-BE" err="1"/>
              <a:t>after</a:t>
            </a:r>
            <a:r>
              <a:rPr lang="nl-BE"/>
              <a:t>, </a:t>
            </a:r>
            <a:r>
              <a:rPr lang="nl-BE" err="1"/>
              <a:t>callback</a:t>
            </a:r>
            <a:r>
              <a:rPr lang="nl-BE"/>
              <a:t>, </a:t>
            </a:r>
            <a:r>
              <a:rPr lang="nl-BE" err="1"/>
              <a:t>async</a:t>
            </a:r>
            <a:r>
              <a:rPr lang="nl-BE"/>
              <a:t>, </a:t>
            </a:r>
            <a:r>
              <a:rPr lang="nl-BE" err="1"/>
              <a:t>ajax</a:t>
            </a:r>
            <a:r>
              <a:rPr lang="nl-BE"/>
              <a:t>)</a:t>
            </a:r>
          </a:p>
          <a:p>
            <a:r>
              <a:rPr lang="nl-BE" err="1"/>
              <a:t>Drawer</a:t>
            </a:r>
            <a:r>
              <a:rPr lang="nl-BE"/>
              <a:t> -&gt; Alle methodes die weergave van annotatie/reactie voorzien met </a:t>
            </a:r>
            <a:r>
              <a:rPr lang="nl-BE" err="1"/>
              <a:t>upvote</a:t>
            </a:r>
            <a:r>
              <a:rPr lang="nl-BE"/>
              <a:t> en </a:t>
            </a:r>
            <a:r>
              <a:rPr lang="nl-BE" err="1"/>
              <a:t>downvote</a:t>
            </a:r>
            <a:endParaRPr lang="nl-BE"/>
          </a:p>
          <a:p>
            <a:r>
              <a:rPr lang="nl-BE"/>
              <a:t>Manager -&gt; Algemene code bij opstarten en afhandelen algemene acties, </a:t>
            </a:r>
            <a:r>
              <a:rPr lang="nl-BE" err="1"/>
              <a:t>main</a:t>
            </a:r>
            <a:r>
              <a:rPr lang="nl-BE"/>
              <a:t>, begin project, </a:t>
            </a:r>
            <a:r>
              <a:rPr lang="nl-BE" err="1"/>
              <a:t>listeners</a:t>
            </a:r>
            <a:r>
              <a:rPr lang="nl-BE"/>
              <a:t> detectie slidewissel</a:t>
            </a:r>
          </a:p>
          <a:p>
            <a:r>
              <a:rPr lang="nl-BE" err="1"/>
              <a:t>Nav</a:t>
            </a:r>
            <a:r>
              <a:rPr lang="nl-BE"/>
              <a:t> -&gt; Code voor acties op navigatiebalk in </a:t>
            </a:r>
            <a:r>
              <a:rPr lang="nl-BE" err="1"/>
              <a:t>sidebar</a:t>
            </a:r>
            <a:endParaRPr lang="nl-BE"/>
          </a:p>
          <a:p>
            <a:r>
              <a:rPr lang="nl-BE"/>
              <a:t>Form -&gt; Code van toepassing op acties in form + weergave</a:t>
            </a:r>
          </a:p>
          <a:p>
            <a:r>
              <a:rPr lang="nl-BE" err="1"/>
              <a:t>Config</a:t>
            </a:r>
            <a:r>
              <a:rPr lang="nl-BE"/>
              <a:t> -&gt; </a:t>
            </a:r>
            <a:r>
              <a:rPr lang="nl-BE" err="1"/>
              <a:t>restpad</a:t>
            </a:r>
            <a:endParaRPr lang="nl-BE"/>
          </a:p>
        </p:txBody>
      </p:sp>
      <p:sp>
        <p:nvSpPr>
          <p:cNvPr id="4" name="Tijdelijke aanduiding voor dianummer 3"/>
          <p:cNvSpPr>
            <a:spLocks noGrp="1"/>
          </p:cNvSpPr>
          <p:nvPr>
            <p:ph type="sldNum" sz="quarter" idx="10"/>
          </p:nvPr>
        </p:nvSpPr>
        <p:spPr/>
        <p:txBody>
          <a:bodyPr/>
          <a:lstStyle/>
          <a:p>
            <a:fld id="{07A95BD3-B3F5-4D0E-81A6-9E5684820A6C}" type="slidenum">
              <a:rPr lang="en-US" smtClean="0"/>
              <a:t>9</a:t>
            </a:fld>
            <a:endParaRPr lang="en-US"/>
          </a:p>
        </p:txBody>
      </p:sp>
    </p:spTree>
    <p:extLst>
      <p:ext uri="{BB962C8B-B14F-4D97-AF65-F5344CB8AC3E}">
        <p14:creationId xmlns:p14="http://schemas.microsoft.com/office/powerpoint/2010/main" val="747151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a:t>@Kurt</a:t>
            </a:r>
          </a:p>
          <a:p>
            <a:endParaRPr lang="nl-BE"/>
          </a:p>
          <a:p>
            <a:r>
              <a:rPr lang="nl-BE"/>
              <a:t>Pure </a:t>
            </a:r>
            <a:r>
              <a:rPr lang="nl-BE" err="1"/>
              <a:t>JavaScript</a:t>
            </a:r>
            <a:r>
              <a:rPr lang="nl-BE"/>
              <a:t> met </a:t>
            </a:r>
            <a:r>
              <a:rPr lang="nl-BE" err="1"/>
              <a:t>jQuery</a:t>
            </a:r>
            <a:r>
              <a:rPr lang="nl-BE"/>
              <a:t>, HTML, CSS</a:t>
            </a:r>
          </a:p>
          <a:p>
            <a:r>
              <a:rPr lang="nl-BE"/>
              <a:t>Gebruik ES6 modules, import/export</a:t>
            </a:r>
          </a:p>
          <a:p>
            <a:r>
              <a:rPr lang="nl-BE"/>
              <a:t>Werkt rechtstreeks in browser</a:t>
            </a:r>
          </a:p>
          <a:p>
            <a:r>
              <a:rPr lang="nl-BE"/>
              <a:t>Enkel script en </a:t>
            </a:r>
            <a:r>
              <a:rPr lang="nl-BE" err="1"/>
              <a:t>css</a:t>
            </a:r>
            <a:r>
              <a:rPr lang="nl-BE"/>
              <a:t> nodig in html</a:t>
            </a:r>
          </a:p>
          <a:p>
            <a:r>
              <a:rPr lang="nl-BE"/>
              <a:t>Dynamisch invoegen html </a:t>
            </a:r>
            <a:r>
              <a:rPr lang="nl-BE" err="1"/>
              <a:t>adhv</a:t>
            </a:r>
            <a:r>
              <a:rPr lang="nl-BE"/>
              <a:t> javascript methodes</a:t>
            </a:r>
          </a:p>
          <a:p>
            <a:endParaRPr lang="nl-BE"/>
          </a:p>
          <a:p>
            <a:r>
              <a:rPr lang="nl-BE"/>
              <a:t>Structuur bestanden:</a:t>
            </a:r>
          </a:p>
          <a:p>
            <a:r>
              <a:rPr lang="nl-BE"/>
              <a:t>Afzonderen volgens functie, positie in </a:t>
            </a:r>
            <a:r>
              <a:rPr lang="nl-BE" err="1"/>
              <a:t>sidebar</a:t>
            </a:r>
            <a:r>
              <a:rPr lang="nl-BE"/>
              <a:t>:</a:t>
            </a:r>
          </a:p>
          <a:p>
            <a:r>
              <a:rPr lang="nl-BE" err="1"/>
              <a:t>Caller</a:t>
            </a:r>
            <a:r>
              <a:rPr lang="nl-BE"/>
              <a:t> -&gt; alle interactie met backend, (</a:t>
            </a:r>
            <a:r>
              <a:rPr lang="nl-BE" err="1"/>
              <a:t>before</a:t>
            </a:r>
            <a:r>
              <a:rPr lang="nl-BE"/>
              <a:t>, </a:t>
            </a:r>
            <a:r>
              <a:rPr lang="nl-BE" err="1"/>
              <a:t>after</a:t>
            </a:r>
            <a:r>
              <a:rPr lang="nl-BE"/>
              <a:t>, </a:t>
            </a:r>
            <a:r>
              <a:rPr lang="nl-BE" err="1"/>
              <a:t>callback</a:t>
            </a:r>
            <a:r>
              <a:rPr lang="nl-BE"/>
              <a:t>, </a:t>
            </a:r>
            <a:r>
              <a:rPr lang="nl-BE" err="1"/>
              <a:t>async</a:t>
            </a:r>
            <a:r>
              <a:rPr lang="nl-BE"/>
              <a:t>, </a:t>
            </a:r>
            <a:r>
              <a:rPr lang="nl-BE" err="1"/>
              <a:t>ajax</a:t>
            </a:r>
            <a:r>
              <a:rPr lang="nl-BE"/>
              <a:t>)</a:t>
            </a:r>
          </a:p>
          <a:p>
            <a:r>
              <a:rPr lang="nl-BE" err="1"/>
              <a:t>Drawer</a:t>
            </a:r>
            <a:r>
              <a:rPr lang="nl-BE"/>
              <a:t> -&gt; Alle methodes die weergave van annotatie/reactie voorzien met </a:t>
            </a:r>
            <a:r>
              <a:rPr lang="nl-BE" err="1"/>
              <a:t>upvote</a:t>
            </a:r>
            <a:r>
              <a:rPr lang="nl-BE"/>
              <a:t> en </a:t>
            </a:r>
            <a:r>
              <a:rPr lang="nl-BE" err="1"/>
              <a:t>downvote</a:t>
            </a:r>
            <a:endParaRPr lang="nl-BE"/>
          </a:p>
          <a:p>
            <a:r>
              <a:rPr lang="nl-BE"/>
              <a:t>Manager -&gt; Algemene code bij opstarten en afhandelen algemene acties, </a:t>
            </a:r>
            <a:r>
              <a:rPr lang="nl-BE" err="1"/>
              <a:t>main</a:t>
            </a:r>
            <a:r>
              <a:rPr lang="nl-BE"/>
              <a:t>, begin project, </a:t>
            </a:r>
            <a:r>
              <a:rPr lang="nl-BE" err="1"/>
              <a:t>listeners</a:t>
            </a:r>
            <a:r>
              <a:rPr lang="nl-BE"/>
              <a:t> detectie slidewissel</a:t>
            </a:r>
          </a:p>
          <a:p>
            <a:r>
              <a:rPr lang="nl-BE" err="1"/>
              <a:t>Nav</a:t>
            </a:r>
            <a:r>
              <a:rPr lang="nl-BE"/>
              <a:t> -&gt; Code voor acties op navigatiebalk in </a:t>
            </a:r>
            <a:r>
              <a:rPr lang="nl-BE" err="1"/>
              <a:t>sidebar</a:t>
            </a:r>
            <a:endParaRPr lang="nl-BE"/>
          </a:p>
          <a:p>
            <a:r>
              <a:rPr lang="nl-BE"/>
              <a:t>Form -&gt; Code van toepassing op acties in form + weergave</a:t>
            </a:r>
          </a:p>
          <a:p>
            <a:r>
              <a:rPr lang="nl-BE" err="1"/>
              <a:t>Config</a:t>
            </a:r>
            <a:r>
              <a:rPr lang="nl-BE"/>
              <a:t> -&gt; </a:t>
            </a:r>
            <a:r>
              <a:rPr lang="nl-BE" err="1"/>
              <a:t>restpad</a:t>
            </a:r>
            <a:endParaRPr lang="nl-BE"/>
          </a:p>
        </p:txBody>
      </p:sp>
      <p:sp>
        <p:nvSpPr>
          <p:cNvPr id="4" name="Tijdelijke aanduiding voor dianummer 3"/>
          <p:cNvSpPr>
            <a:spLocks noGrp="1"/>
          </p:cNvSpPr>
          <p:nvPr>
            <p:ph type="sldNum" sz="quarter" idx="10"/>
          </p:nvPr>
        </p:nvSpPr>
        <p:spPr/>
        <p:txBody>
          <a:bodyPr/>
          <a:lstStyle/>
          <a:p>
            <a:fld id="{07A95BD3-B3F5-4D0E-81A6-9E5684820A6C}" type="slidenum">
              <a:rPr lang="en-US" smtClean="0"/>
              <a:t>10</a:t>
            </a:fld>
            <a:endParaRPr lang="en-US"/>
          </a:p>
        </p:txBody>
      </p:sp>
    </p:spTree>
    <p:extLst>
      <p:ext uri="{BB962C8B-B14F-4D97-AF65-F5344CB8AC3E}">
        <p14:creationId xmlns:p14="http://schemas.microsoft.com/office/powerpoint/2010/main" val="1428480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a:t>@Kurt</a:t>
            </a:r>
          </a:p>
          <a:p>
            <a:endParaRPr lang="nl-BE"/>
          </a:p>
          <a:p>
            <a:r>
              <a:rPr lang="nl-BE"/>
              <a:t>Class = slide -&gt; </a:t>
            </a:r>
            <a:r>
              <a:rPr lang="nl-BE" err="1"/>
              <a:t>active</a:t>
            </a:r>
            <a:r>
              <a:rPr lang="nl-BE"/>
              <a:t> -&gt; </a:t>
            </a:r>
            <a:r>
              <a:rPr lang="nl-BE" err="1"/>
              <a:t>mutation</a:t>
            </a:r>
            <a:r>
              <a:rPr lang="nl-BE"/>
              <a:t> </a:t>
            </a:r>
            <a:r>
              <a:rPr lang="nl-BE" err="1"/>
              <a:t>observer</a:t>
            </a:r>
            <a:r>
              <a:rPr lang="nl-BE"/>
              <a:t> in manager</a:t>
            </a:r>
          </a:p>
          <a:p>
            <a:r>
              <a:rPr lang="nl-BE"/>
              <a:t>Class = shower list, body html, toevoegen </a:t>
            </a:r>
            <a:r>
              <a:rPr lang="nl-BE" err="1"/>
              <a:t>sidebar</a:t>
            </a:r>
            <a:endParaRPr lang="nl-BE"/>
          </a:p>
          <a:p>
            <a:r>
              <a:rPr lang="nl-BE"/>
              <a:t>Alle elementen hebben een </a:t>
            </a:r>
            <a:r>
              <a:rPr lang="nl-BE" err="1"/>
              <a:t>id</a:t>
            </a:r>
            <a:endParaRPr lang="nl-BE"/>
          </a:p>
        </p:txBody>
      </p:sp>
      <p:sp>
        <p:nvSpPr>
          <p:cNvPr id="4" name="Tijdelijke aanduiding voor dianummer 3"/>
          <p:cNvSpPr>
            <a:spLocks noGrp="1"/>
          </p:cNvSpPr>
          <p:nvPr>
            <p:ph type="sldNum" sz="quarter" idx="10"/>
          </p:nvPr>
        </p:nvSpPr>
        <p:spPr/>
        <p:txBody>
          <a:bodyPr/>
          <a:lstStyle/>
          <a:p>
            <a:fld id="{07A95BD3-B3F5-4D0E-81A6-9E5684820A6C}" type="slidenum">
              <a:rPr lang="en-US" smtClean="0"/>
              <a:t>11</a:t>
            </a:fld>
            <a:endParaRPr lang="en-US"/>
          </a:p>
        </p:txBody>
      </p:sp>
    </p:spTree>
    <p:extLst>
      <p:ext uri="{BB962C8B-B14F-4D97-AF65-F5344CB8AC3E}">
        <p14:creationId xmlns:p14="http://schemas.microsoft.com/office/powerpoint/2010/main" val="3336076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endParaRPr lang="de-DE"/>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de-DE"/>
          </a:p>
        </p:txBody>
      </p:sp>
      <p:sp>
        <p:nvSpPr>
          <p:cNvPr id="4" name="Tijdelijke aanduiding voor datum 3"/>
          <p:cNvSpPr>
            <a:spLocks noGrp="1"/>
          </p:cNvSpPr>
          <p:nvPr>
            <p:ph type="dt" sz="half" idx="10"/>
          </p:nvPr>
        </p:nvSpPr>
        <p:spPr/>
        <p:txBody>
          <a:bodyPr/>
          <a:lstStyle/>
          <a:p>
            <a:fld id="{46A3E557-4553-4A7A-B5BC-78A26AD15DA9}" type="datetime1">
              <a:rPr lang="de-DE" smtClean="0"/>
              <a:t>22.05.2018</a:t>
            </a:fld>
            <a:endParaRPr lang="de-DE"/>
          </a:p>
        </p:txBody>
      </p:sp>
      <p:sp>
        <p:nvSpPr>
          <p:cNvPr id="5" name="Tijdelijke aanduiding voor voettekst 4"/>
          <p:cNvSpPr>
            <a:spLocks noGrp="1"/>
          </p:cNvSpPr>
          <p:nvPr>
            <p:ph type="ftr" sz="quarter" idx="11"/>
          </p:nvPr>
        </p:nvSpPr>
        <p:spPr/>
        <p:txBody>
          <a:bodyPr/>
          <a:lstStyle/>
          <a:p>
            <a:endParaRPr lang="de-DE"/>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4249299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de-DE"/>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datum 3"/>
          <p:cNvSpPr>
            <a:spLocks noGrp="1"/>
          </p:cNvSpPr>
          <p:nvPr>
            <p:ph type="dt" sz="half" idx="10"/>
          </p:nvPr>
        </p:nvSpPr>
        <p:spPr/>
        <p:txBody>
          <a:bodyPr/>
          <a:lstStyle/>
          <a:p>
            <a:fld id="{20B94E2F-11C6-4CB1-8FE7-65DFE6BB9915}" type="datetime1">
              <a:rPr lang="de-DE" smtClean="0"/>
              <a:t>22.05.2018</a:t>
            </a:fld>
            <a:endParaRPr lang="de-DE"/>
          </a:p>
        </p:txBody>
      </p:sp>
      <p:sp>
        <p:nvSpPr>
          <p:cNvPr id="5" name="Tijdelijke aanduiding voor voettekst 4"/>
          <p:cNvSpPr>
            <a:spLocks noGrp="1"/>
          </p:cNvSpPr>
          <p:nvPr>
            <p:ph type="ftr" sz="quarter" idx="11"/>
          </p:nvPr>
        </p:nvSpPr>
        <p:spPr/>
        <p:txBody>
          <a:bodyPr/>
          <a:lstStyle/>
          <a:p>
            <a:endParaRPr lang="de-DE"/>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515967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de-D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datum 3"/>
          <p:cNvSpPr>
            <a:spLocks noGrp="1"/>
          </p:cNvSpPr>
          <p:nvPr>
            <p:ph type="dt" sz="half" idx="10"/>
          </p:nvPr>
        </p:nvSpPr>
        <p:spPr/>
        <p:txBody>
          <a:bodyPr/>
          <a:lstStyle/>
          <a:p>
            <a:fld id="{82FE5F8B-D362-4CA8-8EF1-4CD608B92B06}" type="datetime1">
              <a:rPr lang="de-DE" smtClean="0"/>
              <a:t>22.05.2018</a:t>
            </a:fld>
            <a:endParaRPr lang="de-DE"/>
          </a:p>
        </p:txBody>
      </p:sp>
      <p:sp>
        <p:nvSpPr>
          <p:cNvPr id="5" name="Tijdelijke aanduiding voor voettekst 4"/>
          <p:cNvSpPr>
            <a:spLocks noGrp="1"/>
          </p:cNvSpPr>
          <p:nvPr>
            <p:ph type="ftr" sz="quarter" idx="11"/>
          </p:nvPr>
        </p:nvSpPr>
        <p:spPr/>
        <p:txBody>
          <a:bodyPr/>
          <a:lstStyle/>
          <a:p>
            <a:endParaRPr lang="de-DE"/>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3231119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de-DE"/>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datum 3"/>
          <p:cNvSpPr>
            <a:spLocks noGrp="1"/>
          </p:cNvSpPr>
          <p:nvPr>
            <p:ph type="dt" sz="half" idx="10"/>
          </p:nvPr>
        </p:nvSpPr>
        <p:spPr/>
        <p:txBody>
          <a:bodyPr/>
          <a:lstStyle/>
          <a:p>
            <a:fld id="{DA9FE34B-A880-44A7-AFA8-85571CB70CF0}" type="datetime1">
              <a:rPr lang="de-DE" smtClean="0"/>
              <a:t>22.05.2018</a:t>
            </a:fld>
            <a:endParaRPr lang="de-DE"/>
          </a:p>
        </p:txBody>
      </p:sp>
      <p:sp>
        <p:nvSpPr>
          <p:cNvPr id="5" name="Tijdelijke aanduiding voor voettekst 4"/>
          <p:cNvSpPr>
            <a:spLocks noGrp="1"/>
          </p:cNvSpPr>
          <p:nvPr>
            <p:ph type="ftr" sz="quarter" idx="11"/>
          </p:nvPr>
        </p:nvSpPr>
        <p:spPr/>
        <p:txBody>
          <a:bodyPr/>
          <a:lstStyle/>
          <a:p>
            <a:endParaRPr lang="de-DE"/>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3885912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de-D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2D6B9AAF-8A11-4C1D-8F32-71B92FEAAC1C}" type="datetime1">
              <a:rPr lang="de-DE" smtClean="0"/>
              <a:t>22.05.2018</a:t>
            </a:fld>
            <a:endParaRPr lang="de-DE"/>
          </a:p>
        </p:txBody>
      </p:sp>
      <p:sp>
        <p:nvSpPr>
          <p:cNvPr id="5" name="Tijdelijke aanduiding voor voettekst 4"/>
          <p:cNvSpPr>
            <a:spLocks noGrp="1"/>
          </p:cNvSpPr>
          <p:nvPr>
            <p:ph type="ftr" sz="quarter" idx="11"/>
          </p:nvPr>
        </p:nvSpPr>
        <p:spPr/>
        <p:txBody>
          <a:bodyPr/>
          <a:lstStyle/>
          <a:p>
            <a:endParaRPr lang="de-DE"/>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1843495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de-DE"/>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5" name="Tijdelijke aanduiding voor datum 4"/>
          <p:cNvSpPr>
            <a:spLocks noGrp="1"/>
          </p:cNvSpPr>
          <p:nvPr>
            <p:ph type="dt" sz="half" idx="10"/>
          </p:nvPr>
        </p:nvSpPr>
        <p:spPr/>
        <p:txBody>
          <a:bodyPr/>
          <a:lstStyle/>
          <a:p>
            <a:fld id="{06F3C83D-D852-4E36-B402-E42FF83472F8}" type="datetime1">
              <a:rPr lang="de-DE" smtClean="0"/>
              <a:t>22.05.2018</a:t>
            </a:fld>
            <a:endParaRPr lang="de-DE"/>
          </a:p>
        </p:txBody>
      </p:sp>
      <p:sp>
        <p:nvSpPr>
          <p:cNvPr id="6" name="Tijdelijke aanduiding voor voettekst 5"/>
          <p:cNvSpPr>
            <a:spLocks noGrp="1"/>
          </p:cNvSpPr>
          <p:nvPr>
            <p:ph type="ftr" sz="quarter" idx="11"/>
          </p:nvPr>
        </p:nvSpPr>
        <p:spPr/>
        <p:txBody>
          <a:bodyPr/>
          <a:lstStyle/>
          <a:p>
            <a:endParaRPr lang="de-DE"/>
          </a:p>
        </p:txBody>
      </p:sp>
      <p:sp>
        <p:nvSpPr>
          <p:cNvPr id="7" name="Tijdelijke aanduiding voor dianummer 6"/>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95781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de-D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7" name="Tijdelijke aanduiding voor datum 6"/>
          <p:cNvSpPr>
            <a:spLocks noGrp="1"/>
          </p:cNvSpPr>
          <p:nvPr>
            <p:ph type="dt" sz="half" idx="10"/>
          </p:nvPr>
        </p:nvSpPr>
        <p:spPr/>
        <p:txBody>
          <a:bodyPr/>
          <a:lstStyle/>
          <a:p>
            <a:fld id="{2B3CC70B-B549-4DD9-8DA1-FD490A86D913}" type="datetime1">
              <a:rPr lang="de-DE" smtClean="0"/>
              <a:t>22.05.2018</a:t>
            </a:fld>
            <a:endParaRPr lang="de-DE"/>
          </a:p>
        </p:txBody>
      </p:sp>
      <p:sp>
        <p:nvSpPr>
          <p:cNvPr id="8" name="Tijdelijke aanduiding voor voettekst 7"/>
          <p:cNvSpPr>
            <a:spLocks noGrp="1"/>
          </p:cNvSpPr>
          <p:nvPr>
            <p:ph type="ftr" sz="quarter" idx="11"/>
          </p:nvPr>
        </p:nvSpPr>
        <p:spPr/>
        <p:txBody>
          <a:bodyPr/>
          <a:lstStyle/>
          <a:p>
            <a:endParaRPr lang="de-DE"/>
          </a:p>
        </p:txBody>
      </p:sp>
      <p:sp>
        <p:nvSpPr>
          <p:cNvPr id="9" name="Tijdelijke aanduiding voor dianummer 8"/>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414831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de-DE"/>
          </a:p>
        </p:txBody>
      </p:sp>
      <p:sp>
        <p:nvSpPr>
          <p:cNvPr id="3" name="Tijdelijke aanduiding voor datum 2"/>
          <p:cNvSpPr>
            <a:spLocks noGrp="1"/>
          </p:cNvSpPr>
          <p:nvPr>
            <p:ph type="dt" sz="half" idx="10"/>
          </p:nvPr>
        </p:nvSpPr>
        <p:spPr/>
        <p:txBody>
          <a:bodyPr/>
          <a:lstStyle/>
          <a:p>
            <a:fld id="{4BE8DA1A-C173-480E-92C2-63C1C344BA52}" type="datetime1">
              <a:rPr lang="de-DE" smtClean="0"/>
              <a:t>22.05.2018</a:t>
            </a:fld>
            <a:endParaRPr lang="de-DE"/>
          </a:p>
        </p:txBody>
      </p:sp>
      <p:sp>
        <p:nvSpPr>
          <p:cNvPr id="4" name="Tijdelijke aanduiding voor voettekst 3"/>
          <p:cNvSpPr>
            <a:spLocks noGrp="1"/>
          </p:cNvSpPr>
          <p:nvPr>
            <p:ph type="ftr" sz="quarter" idx="11"/>
          </p:nvPr>
        </p:nvSpPr>
        <p:spPr/>
        <p:txBody>
          <a:bodyPr/>
          <a:lstStyle/>
          <a:p>
            <a:endParaRPr lang="de-DE"/>
          </a:p>
        </p:txBody>
      </p:sp>
      <p:sp>
        <p:nvSpPr>
          <p:cNvPr id="5" name="Tijdelijke aanduiding voor dianummer 4"/>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1937782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44E3B5F3-B5C8-4AA9-AFD4-B63C723282EC}" type="datetime1">
              <a:rPr lang="de-DE" smtClean="0"/>
              <a:t>22.05.2018</a:t>
            </a:fld>
            <a:endParaRPr lang="de-DE"/>
          </a:p>
        </p:txBody>
      </p:sp>
      <p:sp>
        <p:nvSpPr>
          <p:cNvPr id="3" name="Tijdelijke aanduiding voor voettekst 2"/>
          <p:cNvSpPr>
            <a:spLocks noGrp="1"/>
          </p:cNvSpPr>
          <p:nvPr>
            <p:ph type="ftr" sz="quarter" idx="11"/>
          </p:nvPr>
        </p:nvSpPr>
        <p:spPr/>
        <p:txBody>
          <a:bodyPr/>
          <a:lstStyle/>
          <a:p>
            <a:endParaRPr lang="de-DE"/>
          </a:p>
        </p:txBody>
      </p:sp>
      <p:sp>
        <p:nvSpPr>
          <p:cNvPr id="4" name="Tijdelijke aanduiding voor dianummer 3"/>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334960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de-D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C5F77E9D-3FB9-4393-A761-3B280ECD82F7}" type="datetime1">
              <a:rPr lang="de-DE" smtClean="0"/>
              <a:t>22.05.2018</a:t>
            </a:fld>
            <a:endParaRPr lang="de-DE"/>
          </a:p>
        </p:txBody>
      </p:sp>
      <p:sp>
        <p:nvSpPr>
          <p:cNvPr id="6" name="Tijdelijke aanduiding voor voettekst 5"/>
          <p:cNvSpPr>
            <a:spLocks noGrp="1"/>
          </p:cNvSpPr>
          <p:nvPr>
            <p:ph type="ftr" sz="quarter" idx="11"/>
          </p:nvPr>
        </p:nvSpPr>
        <p:spPr/>
        <p:txBody>
          <a:bodyPr/>
          <a:lstStyle/>
          <a:p>
            <a:endParaRPr lang="de-DE"/>
          </a:p>
        </p:txBody>
      </p:sp>
      <p:sp>
        <p:nvSpPr>
          <p:cNvPr id="7" name="Tijdelijke aanduiding voor dianummer 6"/>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2568389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de-D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0128A607-8EAE-4A83-8AE7-B6A271BD9CC1}" type="datetime1">
              <a:rPr lang="de-DE" smtClean="0"/>
              <a:t>22.05.2018</a:t>
            </a:fld>
            <a:endParaRPr lang="de-DE"/>
          </a:p>
        </p:txBody>
      </p:sp>
      <p:sp>
        <p:nvSpPr>
          <p:cNvPr id="6" name="Tijdelijke aanduiding voor voettekst 5"/>
          <p:cNvSpPr>
            <a:spLocks noGrp="1"/>
          </p:cNvSpPr>
          <p:nvPr>
            <p:ph type="ftr" sz="quarter" idx="11"/>
          </p:nvPr>
        </p:nvSpPr>
        <p:spPr/>
        <p:txBody>
          <a:bodyPr/>
          <a:lstStyle/>
          <a:p>
            <a:endParaRPr lang="de-DE"/>
          </a:p>
        </p:txBody>
      </p:sp>
      <p:sp>
        <p:nvSpPr>
          <p:cNvPr id="7" name="Tijdelijke aanduiding voor dianummer 6"/>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84292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endParaRPr lang="de-D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2B96F-6CB2-43A3-8657-1498F58C6715}" type="datetime1">
              <a:rPr lang="de-DE" smtClean="0"/>
              <a:t>22.05.2018</a:t>
            </a:fld>
            <a:endParaRPr lang="de-D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814C8-F66B-4915-9FEC-D62A1DED085F}" type="slidenum">
              <a:rPr lang="de-DE" smtClean="0"/>
              <a:t>‹nr.›</a:t>
            </a:fld>
            <a:endParaRPr lang="de-DE"/>
          </a:p>
        </p:txBody>
      </p:sp>
    </p:spTree>
    <p:extLst>
      <p:ext uri="{BB962C8B-B14F-4D97-AF65-F5344CB8AC3E}">
        <p14:creationId xmlns:p14="http://schemas.microsoft.com/office/powerpoint/2010/main" val="1710546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DE" dirty="0" err="1"/>
              <a:t>Bachelorproef</a:t>
            </a:r>
            <a:br>
              <a:rPr lang="de-DE" dirty="0"/>
            </a:br>
            <a:r>
              <a:rPr lang="de-DE" dirty="0"/>
              <a:t>Open </a:t>
            </a:r>
            <a:r>
              <a:rPr lang="de-DE" dirty="0" err="1"/>
              <a:t>Webslides</a:t>
            </a:r>
            <a:r>
              <a:rPr lang="de-DE" dirty="0"/>
              <a:t> </a:t>
            </a:r>
            <a:r>
              <a:rPr lang="de-DE" dirty="0" err="1"/>
              <a:t>Annotator</a:t>
            </a:r>
            <a:br>
              <a:rPr lang="de-DE" dirty="0"/>
            </a:br>
            <a:r>
              <a:rPr lang="de-DE" dirty="0"/>
              <a:t>Team Webslides-01</a:t>
            </a:r>
          </a:p>
        </p:txBody>
      </p:sp>
      <p:sp>
        <p:nvSpPr>
          <p:cNvPr id="3" name="Ondertitel 2"/>
          <p:cNvSpPr>
            <a:spLocks noGrp="1"/>
          </p:cNvSpPr>
          <p:nvPr>
            <p:ph type="subTitle" idx="1"/>
          </p:nvPr>
        </p:nvSpPr>
        <p:spPr/>
        <p:txBody>
          <a:bodyPr>
            <a:normAutofit fontScale="92500" lnSpcReduction="10000"/>
          </a:bodyPr>
          <a:lstStyle/>
          <a:p>
            <a:pPr algn="l"/>
            <a:endParaRPr lang="de-DE" dirty="0"/>
          </a:p>
          <a:p>
            <a:pPr algn="l"/>
            <a:r>
              <a:rPr lang="de-DE" dirty="0" err="1"/>
              <a:t>Bavo</a:t>
            </a:r>
            <a:r>
              <a:rPr lang="de-DE" dirty="0"/>
              <a:t> DEPREZ</a:t>
            </a:r>
            <a:br>
              <a:rPr lang="de-DE" dirty="0"/>
            </a:br>
            <a:r>
              <a:rPr lang="de-DE" dirty="0"/>
              <a:t>Kurt D‘HAENE</a:t>
            </a:r>
            <a:br>
              <a:rPr lang="de-DE" dirty="0"/>
            </a:br>
            <a:r>
              <a:rPr lang="de-DE" dirty="0"/>
              <a:t>Phaedra NEIRINCK</a:t>
            </a:r>
            <a:br>
              <a:rPr lang="de-DE" dirty="0"/>
            </a:br>
            <a:r>
              <a:rPr lang="de-DE" dirty="0"/>
              <a:t>Simeon BRUYLAND</a:t>
            </a:r>
          </a:p>
        </p:txBody>
      </p:sp>
      <p:pic>
        <p:nvPicPr>
          <p:cNvPr id="6" name="Logo normal">
            <a:extLst>
              <a:ext uri="{FF2B5EF4-FFF2-40B4-BE49-F238E27FC236}">
                <a16:creationId xmlns:a16="http://schemas.microsoft.com/office/drawing/2014/main" id="{9DEC514B-F6CF-4471-93CB-24A5683E607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63684" y="4932056"/>
            <a:ext cx="2562110" cy="2299923"/>
          </a:xfrm>
          <a:prstGeom prst="rect">
            <a:avLst/>
          </a:prstGeom>
        </p:spPr>
      </p:pic>
      <p:pic>
        <p:nvPicPr>
          <p:cNvPr id="7" name="Afbeelding 6" descr="icoon_UGent_EA_NL_RGB_2400_kleur">
            <a:extLst>
              <a:ext uri="{FF2B5EF4-FFF2-40B4-BE49-F238E27FC236}">
                <a16:creationId xmlns:a16="http://schemas.microsoft.com/office/drawing/2014/main" id="{F6BB4177-F6C9-41F1-A1FA-3E5E1B6F220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470" y="-20637"/>
            <a:ext cx="4581525" cy="1143000"/>
          </a:xfrm>
          <a:prstGeom prst="rect">
            <a:avLst/>
          </a:prstGeom>
          <a:noFill/>
        </p:spPr>
      </p:pic>
    </p:spTree>
    <p:extLst>
      <p:ext uri="{BB962C8B-B14F-4D97-AF65-F5344CB8AC3E}">
        <p14:creationId xmlns:p14="http://schemas.microsoft.com/office/powerpoint/2010/main" val="3351439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C1EA4C-9E8E-4088-A31E-00DA87785DC6}"/>
              </a:ext>
            </a:extLst>
          </p:cNvPr>
          <p:cNvSpPr>
            <a:spLocks noGrp="1"/>
          </p:cNvSpPr>
          <p:nvPr>
            <p:ph type="title"/>
          </p:nvPr>
        </p:nvSpPr>
        <p:spPr/>
        <p:txBody>
          <a:bodyPr/>
          <a:lstStyle/>
          <a:p>
            <a:r>
              <a:rPr lang="nl-BE" err="1"/>
              <a:t>Frontend</a:t>
            </a:r>
            <a:r>
              <a:rPr lang="nl-BE"/>
              <a:t> </a:t>
            </a:r>
            <a:r>
              <a:rPr lang="nl-BE" dirty="0"/>
              <a:t>- Structuur</a:t>
            </a:r>
            <a:endParaRPr lang="nl-BE"/>
          </a:p>
        </p:txBody>
      </p:sp>
      <p:sp>
        <p:nvSpPr>
          <p:cNvPr id="3" name="Tijdelijke aanduiding voor inhoud 2">
            <a:extLst>
              <a:ext uri="{FF2B5EF4-FFF2-40B4-BE49-F238E27FC236}">
                <a16:creationId xmlns:a16="http://schemas.microsoft.com/office/drawing/2014/main" id="{56DCE746-19EC-4A82-B2BE-B5EF15C9D3BD}"/>
              </a:ext>
            </a:extLst>
          </p:cNvPr>
          <p:cNvSpPr>
            <a:spLocks noGrp="1"/>
          </p:cNvSpPr>
          <p:nvPr>
            <p:ph idx="1"/>
          </p:nvPr>
        </p:nvSpPr>
        <p:spPr/>
        <p:txBody>
          <a:bodyPr>
            <a:normAutofit/>
          </a:bodyPr>
          <a:lstStyle/>
          <a:p>
            <a:r>
              <a:rPr lang="nl-BE" err="1"/>
              <a:t>Drawer</a:t>
            </a:r>
            <a:r>
              <a:rPr lang="nl-BE"/>
              <a:t> -&gt; annotaties</a:t>
            </a:r>
          </a:p>
          <a:p>
            <a:r>
              <a:rPr lang="nl-BE" dirty="0" err="1"/>
              <a:t>Config</a:t>
            </a:r>
            <a:r>
              <a:rPr lang="nl-BE" dirty="0"/>
              <a:t> -&gt; URL</a:t>
            </a:r>
          </a:p>
          <a:p>
            <a:r>
              <a:rPr lang="nl-BE" dirty="0" err="1"/>
              <a:t>Caller</a:t>
            </a:r>
            <a:r>
              <a:rPr lang="nl-BE"/>
              <a:t> -&gt; AJAX</a:t>
            </a:r>
          </a:p>
          <a:p>
            <a:r>
              <a:rPr lang="nl-BE" err="1"/>
              <a:t>LocalData</a:t>
            </a:r>
            <a:r>
              <a:rPr lang="nl-BE"/>
              <a:t> -&gt; bijhouden</a:t>
            </a:r>
          </a:p>
          <a:p>
            <a:r>
              <a:rPr lang="nl-BE"/>
              <a:t>Component -&gt; klassen</a:t>
            </a:r>
          </a:p>
          <a:p>
            <a:r>
              <a:rPr lang="nl-BE"/>
              <a:t>Manager -&gt; </a:t>
            </a:r>
            <a:r>
              <a:rPr lang="nl-BE" err="1"/>
              <a:t>main</a:t>
            </a:r>
            <a:endParaRPr lang="nl-BE"/>
          </a:p>
        </p:txBody>
      </p:sp>
      <p:sp>
        <p:nvSpPr>
          <p:cNvPr id="6" name="TextBox 5">
            <a:extLst>
              <a:ext uri="{FF2B5EF4-FFF2-40B4-BE49-F238E27FC236}">
                <a16:creationId xmlns:a16="http://schemas.microsoft.com/office/drawing/2014/main" id="{4DAC3CD8-B8E5-402E-A7CA-0B953826259C}"/>
              </a:ext>
            </a:extLst>
          </p:cNvPr>
          <p:cNvSpPr txBox="1"/>
          <p:nvPr/>
        </p:nvSpPr>
        <p:spPr>
          <a:xfrm>
            <a:off x="2616528" y="6223659"/>
            <a:ext cx="661257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cs typeface="Calibri"/>
              </a:rPr>
              <a:t>Bavo</a:t>
            </a:r>
            <a:r>
              <a:rPr lang="en-US">
                <a:cs typeface="Calibri"/>
              </a:rPr>
              <a:t> Deprez - </a:t>
            </a:r>
            <a:r>
              <a:rPr lang="en-US" b="1">
                <a:cs typeface="Calibri"/>
              </a:rPr>
              <a:t>Kurt </a:t>
            </a:r>
            <a:r>
              <a:rPr lang="en-US" b="1" err="1">
                <a:cs typeface="Calibri"/>
              </a:rPr>
              <a:t>D’haene</a:t>
            </a:r>
            <a:r>
              <a:rPr lang="en-US">
                <a:cs typeface="Calibri"/>
              </a:rPr>
              <a:t> - Phaedra Neirinck - Simeon </a:t>
            </a:r>
            <a:r>
              <a:rPr lang="en-US" err="1">
                <a:cs typeface="Calibri"/>
              </a:rPr>
              <a:t>Bruyland</a:t>
            </a:r>
            <a:endParaRPr lang="en-US">
              <a:cs typeface="Calibri"/>
            </a:endParaRPr>
          </a:p>
        </p:txBody>
      </p:sp>
      <p:pic>
        <p:nvPicPr>
          <p:cNvPr id="8" name="Afbeelding 7">
            <a:extLst>
              <a:ext uri="{FF2B5EF4-FFF2-40B4-BE49-F238E27FC236}">
                <a16:creationId xmlns:a16="http://schemas.microsoft.com/office/drawing/2014/main" id="{3E03F3E1-B738-4B4D-87D4-FD12420BD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4340" y="499754"/>
            <a:ext cx="2614760" cy="5477981"/>
          </a:xfrm>
          <a:prstGeom prst="rect">
            <a:avLst/>
          </a:prstGeom>
        </p:spPr>
      </p:pic>
      <p:sp>
        <p:nvSpPr>
          <p:cNvPr id="9" name="TextBox 8">
            <a:extLst>
              <a:ext uri="{FF2B5EF4-FFF2-40B4-BE49-F238E27FC236}">
                <a16:creationId xmlns:a16="http://schemas.microsoft.com/office/drawing/2014/main" id="{D256A69D-0958-43B3-916A-1691232FE97B}"/>
              </a:ext>
            </a:extLst>
          </p:cNvPr>
          <p:cNvSpPr txBox="1"/>
          <p:nvPr/>
        </p:nvSpPr>
        <p:spPr>
          <a:xfrm>
            <a:off x="3354381" y="90850"/>
            <a:ext cx="4789901" cy="369332"/>
          </a:xfrm>
          <a:prstGeom prst="rect">
            <a:avLst/>
          </a:prstGeom>
          <a:noFill/>
        </p:spPr>
        <p:txBody>
          <a:bodyPr wrap="none" rtlCol="0">
            <a:spAutoFit/>
          </a:bodyPr>
          <a:lstStyle/>
          <a:p>
            <a:r>
              <a:rPr lang="nl-BE" dirty="0"/>
              <a:t>Opdracht - Gebruik - </a:t>
            </a:r>
            <a:r>
              <a:rPr lang="nl-BE" b="1" dirty="0" err="1"/>
              <a:t>Frontend</a:t>
            </a:r>
            <a:r>
              <a:rPr lang="nl-BE" dirty="0"/>
              <a:t> - Backend - Besluit</a:t>
            </a:r>
            <a:endParaRPr lang="en-US" dirty="0"/>
          </a:p>
        </p:txBody>
      </p:sp>
      <p:sp>
        <p:nvSpPr>
          <p:cNvPr id="10" name="Tijdelijke aanduiding voor dianummer 3">
            <a:extLst>
              <a:ext uri="{FF2B5EF4-FFF2-40B4-BE49-F238E27FC236}">
                <a16:creationId xmlns:a16="http://schemas.microsoft.com/office/drawing/2014/main" id="{DDCD3FC4-D008-4280-B88C-2C0A2C8EF72F}"/>
              </a:ext>
            </a:extLst>
          </p:cNvPr>
          <p:cNvSpPr>
            <a:spLocks noGrp="1"/>
          </p:cNvSpPr>
          <p:nvPr>
            <p:ph type="sldNum" sz="quarter" idx="12"/>
          </p:nvPr>
        </p:nvSpPr>
        <p:spPr>
          <a:xfrm>
            <a:off x="8610600" y="6356350"/>
            <a:ext cx="2743200" cy="365125"/>
          </a:xfrm>
        </p:spPr>
        <p:txBody>
          <a:bodyPr/>
          <a:lstStyle/>
          <a:p>
            <a:fld id="{4CD814C8-F66B-4915-9FEC-D62A1DED085F}" type="slidenum">
              <a:rPr lang="de-DE" sz="1800" smtClean="0"/>
              <a:t>10</a:t>
            </a:fld>
            <a:r>
              <a:rPr lang="de-DE" sz="1800" dirty="0"/>
              <a:t>/21</a:t>
            </a:r>
          </a:p>
        </p:txBody>
      </p:sp>
    </p:spTree>
    <p:extLst>
      <p:ext uri="{BB962C8B-B14F-4D97-AF65-F5344CB8AC3E}">
        <p14:creationId xmlns:p14="http://schemas.microsoft.com/office/powerpoint/2010/main" val="3412612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8780C0-BD25-46D1-918E-A06F689716B7}"/>
              </a:ext>
            </a:extLst>
          </p:cNvPr>
          <p:cNvSpPr>
            <a:spLocks noGrp="1"/>
          </p:cNvSpPr>
          <p:nvPr>
            <p:ph type="title"/>
          </p:nvPr>
        </p:nvSpPr>
        <p:spPr/>
        <p:txBody>
          <a:bodyPr/>
          <a:lstStyle/>
          <a:p>
            <a:r>
              <a:rPr lang="nl-BE" err="1"/>
              <a:t>Frontend</a:t>
            </a:r>
            <a:r>
              <a:rPr lang="nl-BE"/>
              <a:t> </a:t>
            </a:r>
            <a:r>
              <a:rPr lang="nl-BE" dirty="0"/>
              <a:t>- Integratie</a:t>
            </a:r>
            <a:endParaRPr lang="nl-BE"/>
          </a:p>
        </p:txBody>
      </p:sp>
      <p:sp>
        <p:nvSpPr>
          <p:cNvPr id="3" name="Tijdelijke aanduiding voor inhoud 2">
            <a:extLst>
              <a:ext uri="{FF2B5EF4-FFF2-40B4-BE49-F238E27FC236}">
                <a16:creationId xmlns:a16="http://schemas.microsoft.com/office/drawing/2014/main" id="{32793455-44C2-401F-97C0-BE577D8EC0D9}"/>
              </a:ext>
            </a:extLst>
          </p:cNvPr>
          <p:cNvSpPr>
            <a:spLocks noGrp="1"/>
          </p:cNvSpPr>
          <p:nvPr>
            <p:ph idx="1"/>
          </p:nvPr>
        </p:nvSpPr>
        <p:spPr>
          <a:xfrm>
            <a:off x="838200" y="4038599"/>
            <a:ext cx="10515600" cy="2138363"/>
          </a:xfrm>
        </p:spPr>
        <p:txBody>
          <a:bodyPr/>
          <a:lstStyle/>
          <a:p>
            <a:r>
              <a:rPr lang="nl-BE" err="1"/>
              <a:t>MutationObserver</a:t>
            </a:r>
            <a:r>
              <a:rPr lang="nl-BE"/>
              <a:t> -&gt; slidewissel</a:t>
            </a:r>
          </a:p>
          <a:p>
            <a:pPr marL="457200" lvl="1" indent="0">
              <a:buNone/>
            </a:pPr>
            <a:endParaRPr lang="nl-BE"/>
          </a:p>
        </p:txBody>
      </p:sp>
      <p:sp>
        <p:nvSpPr>
          <p:cNvPr id="6" name="TextBox 5">
            <a:extLst>
              <a:ext uri="{FF2B5EF4-FFF2-40B4-BE49-F238E27FC236}">
                <a16:creationId xmlns:a16="http://schemas.microsoft.com/office/drawing/2014/main" id="{4A1E3954-B04F-4FDB-92FE-F739FDA6A80C}"/>
              </a:ext>
            </a:extLst>
          </p:cNvPr>
          <p:cNvSpPr txBox="1"/>
          <p:nvPr/>
        </p:nvSpPr>
        <p:spPr>
          <a:xfrm>
            <a:off x="2616528" y="6223659"/>
            <a:ext cx="661257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cs typeface="Calibri"/>
              </a:rPr>
              <a:t>Bavo</a:t>
            </a:r>
            <a:r>
              <a:rPr lang="en-US">
                <a:cs typeface="Calibri"/>
              </a:rPr>
              <a:t> Deprez - </a:t>
            </a:r>
            <a:r>
              <a:rPr lang="en-US" b="1">
                <a:cs typeface="Calibri"/>
              </a:rPr>
              <a:t>Kurt </a:t>
            </a:r>
            <a:r>
              <a:rPr lang="en-US" b="1" err="1">
                <a:cs typeface="Calibri"/>
              </a:rPr>
              <a:t>D’haene</a:t>
            </a:r>
            <a:r>
              <a:rPr lang="en-US">
                <a:cs typeface="Calibri"/>
              </a:rPr>
              <a:t> - Phaedra Neirinck - Simeon </a:t>
            </a:r>
            <a:r>
              <a:rPr lang="en-US" err="1">
                <a:cs typeface="Calibri"/>
              </a:rPr>
              <a:t>Bruyland</a:t>
            </a:r>
            <a:endParaRPr lang="en-US">
              <a:cs typeface="Calibri"/>
            </a:endParaRPr>
          </a:p>
        </p:txBody>
      </p:sp>
      <p:sp>
        <p:nvSpPr>
          <p:cNvPr id="7" name="Rectangle 1">
            <a:extLst>
              <a:ext uri="{FF2B5EF4-FFF2-40B4-BE49-F238E27FC236}">
                <a16:creationId xmlns:a16="http://schemas.microsoft.com/office/drawing/2014/main" id="{278F8D95-1388-42EA-AF10-0AF50BBB5044}"/>
              </a:ext>
            </a:extLst>
          </p:cNvPr>
          <p:cNvSpPr txBox="1">
            <a:spLocks noChangeArrowheads="1"/>
          </p:cNvSpPr>
          <p:nvPr/>
        </p:nvSpPr>
        <p:spPr bwMode="auto">
          <a:xfrm>
            <a:off x="838200" y="1629649"/>
            <a:ext cx="166859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nl-BE" altLang="nl-BE" err="1">
                <a:solidFill>
                  <a:srgbClr val="000000"/>
                </a:solidFill>
                <a:latin typeface="Calibri" panose="020F0502020204030204" pitchFamily="34" charset="0"/>
                <a:cs typeface="Calibri" panose="020F0502020204030204" pitchFamily="34" charset="0"/>
              </a:rPr>
              <a:t>Webslides</a:t>
            </a:r>
            <a:endParaRPr lang="nl-BE" altLang="nl-BE">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BF4D572-0F23-4CCC-93C2-8F6C28420A8B}"/>
              </a:ext>
            </a:extLst>
          </p:cNvPr>
          <p:cNvSpPr>
            <a:spLocks noChangeArrowheads="1"/>
          </p:cNvSpPr>
          <p:nvPr/>
        </p:nvSpPr>
        <p:spPr bwMode="auto">
          <a:xfrm>
            <a:off x="838200" y="2395780"/>
            <a:ext cx="59944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a:t>
            </a:r>
            <a:r>
              <a:rPr kumimoji="0" lang="nl-BE" altLang="nl-BE"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div </a:t>
            </a:r>
            <a:r>
              <a:rPr kumimoji="0" lang="nl-BE" altLang="nl-BE" sz="2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class=</a:t>
            </a:r>
            <a:r>
              <a:rPr kumimoji="0" lang="nl-BE" altLang="nl-BE"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"slide" </a:t>
            </a:r>
            <a:r>
              <a:rPr kumimoji="0" lang="nl-BE" altLang="nl-BE" sz="2000" b="1" i="0" u="none" strike="noStrike" cap="none" normalizeH="0" baseline="0" err="1">
                <a:ln>
                  <a:noFill/>
                </a:ln>
                <a:solidFill>
                  <a:srgbClr val="0000FF"/>
                </a:solidFill>
                <a:effectLst/>
                <a:latin typeface="Courier New" panose="02070309020205020404" pitchFamily="49" charset="0"/>
                <a:cs typeface="Courier New" panose="02070309020205020404" pitchFamily="49" charset="0"/>
              </a:rPr>
              <a:t>id</a:t>
            </a:r>
            <a:r>
              <a:rPr kumimoji="0" lang="nl-BE" altLang="nl-BE" sz="2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"opinion"</a:t>
            </a:r>
            <a:r>
              <a:rPr kumimoji="0" lang="nl-BE" altLang="nl-BE"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endParaRPr kumimoji="0" lang="nl-BE" altLang="nl-BE" sz="4400" b="0" i="0" u="none" strike="noStrike" cap="none" normalizeH="0" baseline="0">
              <a:ln>
                <a:noFill/>
              </a:ln>
              <a:solidFill>
                <a:schemeClr val="tx1"/>
              </a:solidFill>
              <a:effectLst/>
              <a:latin typeface="Arial" panose="020B0604020202020204" pitchFamily="34" charset="0"/>
            </a:endParaRPr>
          </a:p>
        </p:txBody>
      </p:sp>
      <p:pic>
        <p:nvPicPr>
          <p:cNvPr id="10" name="Afbeelding 9">
            <a:extLst>
              <a:ext uri="{FF2B5EF4-FFF2-40B4-BE49-F238E27FC236}">
                <a16:creationId xmlns:a16="http://schemas.microsoft.com/office/drawing/2014/main" id="{2CE91D25-A692-469E-9264-AA2B2C146D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6900" y="711200"/>
            <a:ext cx="4775502" cy="2514600"/>
          </a:xfrm>
          <a:prstGeom prst="rect">
            <a:avLst/>
          </a:prstGeom>
        </p:spPr>
      </p:pic>
      <p:sp>
        <p:nvSpPr>
          <p:cNvPr id="11" name="TextBox 10">
            <a:extLst>
              <a:ext uri="{FF2B5EF4-FFF2-40B4-BE49-F238E27FC236}">
                <a16:creationId xmlns:a16="http://schemas.microsoft.com/office/drawing/2014/main" id="{5C654E74-149D-488B-8497-C6E14934BF14}"/>
              </a:ext>
            </a:extLst>
          </p:cNvPr>
          <p:cNvSpPr txBox="1"/>
          <p:nvPr/>
        </p:nvSpPr>
        <p:spPr>
          <a:xfrm>
            <a:off x="3354381" y="90850"/>
            <a:ext cx="4789901" cy="369332"/>
          </a:xfrm>
          <a:prstGeom prst="rect">
            <a:avLst/>
          </a:prstGeom>
          <a:noFill/>
        </p:spPr>
        <p:txBody>
          <a:bodyPr wrap="none" rtlCol="0">
            <a:spAutoFit/>
          </a:bodyPr>
          <a:lstStyle/>
          <a:p>
            <a:r>
              <a:rPr lang="nl-BE" dirty="0"/>
              <a:t>Opdracht - Gebruik - </a:t>
            </a:r>
            <a:r>
              <a:rPr lang="nl-BE" b="1" dirty="0" err="1"/>
              <a:t>Frontend</a:t>
            </a:r>
            <a:r>
              <a:rPr lang="nl-BE" dirty="0"/>
              <a:t> - Backend - Besluit</a:t>
            </a:r>
            <a:endParaRPr lang="en-US" dirty="0"/>
          </a:p>
        </p:txBody>
      </p:sp>
      <p:sp>
        <p:nvSpPr>
          <p:cNvPr id="12" name="Tijdelijke aanduiding voor dianummer 3">
            <a:extLst>
              <a:ext uri="{FF2B5EF4-FFF2-40B4-BE49-F238E27FC236}">
                <a16:creationId xmlns:a16="http://schemas.microsoft.com/office/drawing/2014/main" id="{181C22A6-D189-485D-9C13-610F64F07790}"/>
              </a:ext>
            </a:extLst>
          </p:cNvPr>
          <p:cNvSpPr>
            <a:spLocks noGrp="1"/>
          </p:cNvSpPr>
          <p:nvPr>
            <p:ph type="sldNum" sz="quarter" idx="12"/>
          </p:nvPr>
        </p:nvSpPr>
        <p:spPr>
          <a:xfrm>
            <a:off x="8610600" y="6356350"/>
            <a:ext cx="2743200" cy="365125"/>
          </a:xfrm>
        </p:spPr>
        <p:txBody>
          <a:bodyPr/>
          <a:lstStyle/>
          <a:p>
            <a:fld id="{4CD814C8-F66B-4915-9FEC-D62A1DED085F}" type="slidenum">
              <a:rPr lang="de-DE" sz="1800" smtClean="0"/>
              <a:t>11</a:t>
            </a:fld>
            <a:r>
              <a:rPr lang="de-DE" sz="1800" dirty="0"/>
              <a:t>/21</a:t>
            </a:r>
          </a:p>
        </p:txBody>
      </p:sp>
    </p:spTree>
    <p:extLst>
      <p:ext uri="{BB962C8B-B14F-4D97-AF65-F5344CB8AC3E}">
        <p14:creationId xmlns:p14="http://schemas.microsoft.com/office/powerpoint/2010/main" val="298861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8780C0-BD25-46D1-918E-A06F689716B7}"/>
              </a:ext>
            </a:extLst>
          </p:cNvPr>
          <p:cNvSpPr>
            <a:spLocks noGrp="1"/>
          </p:cNvSpPr>
          <p:nvPr>
            <p:ph type="title"/>
          </p:nvPr>
        </p:nvSpPr>
        <p:spPr/>
        <p:txBody>
          <a:bodyPr/>
          <a:lstStyle/>
          <a:p>
            <a:r>
              <a:rPr lang="nl-BE" dirty="0" err="1"/>
              <a:t>Frontend</a:t>
            </a:r>
            <a:r>
              <a:rPr lang="nl-BE" dirty="0"/>
              <a:t> - Features</a:t>
            </a:r>
          </a:p>
        </p:txBody>
      </p:sp>
      <p:sp>
        <p:nvSpPr>
          <p:cNvPr id="6" name="TextBox 5">
            <a:extLst>
              <a:ext uri="{FF2B5EF4-FFF2-40B4-BE49-F238E27FC236}">
                <a16:creationId xmlns:a16="http://schemas.microsoft.com/office/drawing/2014/main" id="{4A1E3954-B04F-4FDB-92FE-F739FDA6A80C}"/>
              </a:ext>
            </a:extLst>
          </p:cNvPr>
          <p:cNvSpPr txBox="1"/>
          <p:nvPr/>
        </p:nvSpPr>
        <p:spPr>
          <a:xfrm>
            <a:off x="2616528" y="6223659"/>
            <a:ext cx="661257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err="1">
                <a:cs typeface="Calibri"/>
              </a:rPr>
              <a:t>Bavo</a:t>
            </a:r>
            <a:r>
              <a:rPr lang="en-US" dirty="0">
                <a:cs typeface="Calibri"/>
              </a:rPr>
              <a:t> </a:t>
            </a:r>
            <a:r>
              <a:rPr lang="en-US" dirty="0" err="1">
                <a:cs typeface="Calibri"/>
              </a:rPr>
              <a:t>Deprez</a:t>
            </a:r>
            <a:r>
              <a:rPr lang="en-US" dirty="0">
                <a:cs typeface="Calibri"/>
              </a:rPr>
              <a:t> - Kurt </a:t>
            </a:r>
            <a:r>
              <a:rPr lang="en-US" dirty="0" err="1">
                <a:cs typeface="Calibri"/>
              </a:rPr>
              <a:t>D’haene</a:t>
            </a:r>
            <a:r>
              <a:rPr lang="en-US" dirty="0">
                <a:cs typeface="Calibri"/>
              </a:rPr>
              <a:t> - </a:t>
            </a:r>
            <a:r>
              <a:rPr lang="en-US" b="1" dirty="0">
                <a:cs typeface="Calibri"/>
              </a:rPr>
              <a:t>Phaedra Neirinck</a:t>
            </a:r>
            <a:r>
              <a:rPr lang="en-US" dirty="0">
                <a:cs typeface="Calibri"/>
              </a:rPr>
              <a:t> - Simeon </a:t>
            </a:r>
            <a:r>
              <a:rPr lang="en-US" dirty="0" err="1">
                <a:cs typeface="Calibri"/>
              </a:rPr>
              <a:t>Bruyland</a:t>
            </a:r>
            <a:endParaRPr lang="en-US" dirty="0">
              <a:cs typeface="Calibri"/>
            </a:endParaRPr>
          </a:p>
        </p:txBody>
      </p:sp>
      <p:sp>
        <p:nvSpPr>
          <p:cNvPr id="9" name="Tijdelijke aanduiding voor inhoud 8">
            <a:extLst>
              <a:ext uri="{FF2B5EF4-FFF2-40B4-BE49-F238E27FC236}">
                <a16:creationId xmlns:a16="http://schemas.microsoft.com/office/drawing/2014/main" id="{CEA08FCF-A07E-4DC3-8B64-1458AD364999}"/>
              </a:ext>
            </a:extLst>
          </p:cNvPr>
          <p:cNvSpPr>
            <a:spLocks noGrp="1"/>
          </p:cNvSpPr>
          <p:nvPr>
            <p:ph idx="1"/>
          </p:nvPr>
        </p:nvSpPr>
        <p:spPr/>
        <p:txBody>
          <a:bodyPr/>
          <a:lstStyle/>
          <a:p>
            <a:r>
              <a:rPr lang="nl-BE" dirty="0"/>
              <a:t>Twee formaten van annotatie</a:t>
            </a:r>
          </a:p>
          <a:p>
            <a:r>
              <a:rPr lang="nl-BE" dirty="0"/>
              <a:t>Behouden flow</a:t>
            </a:r>
          </a:p>
          <a:p>
            <a:r>
              <a:rPr lang="nl-BE" dirty="0"/>
              <a:t>Zoekfunctie</a:t>
            </a:r>
          </a:p>
          <a:p>
            <a:r>
              <a:rPr lang="nl-BE" dirty="0"/>
              <a:t>Ordening</a:t>
            </a:r>
          </a:p>
          <a:p>
            <a:r>
              <a:rPr lang="nl-BE" dirty="0"/>
              <a:t>Meldingen</a:t>
            </a:r>
          </a:p>
          <a:p>
            <a:endParaRPr lang="en-US" dirty="0"/>
          </a:p>
        </p:txBody>
      </p:sp>
      <p:sp>
        <p:nvSpPr>
          <p:cNvPr id="8" name="TextBox 7">
            <a:extLst>
              <a:ext uri="{FF2B5EF4-FFF2-40B4-BE49-F238E27FC236}">
                <a16:creationId xmlns:a16="http://schemas.microsoft.com/office/drawing/2014/main" id="{AD2B1CF5-A8C0-4AC1-A2F0-D5A013CEAD74}"/>
              </a:ext>
            </a:extLst>
          </p:cNvPr>
          <p:cNvSpPr txBox="1"/>
          <p:nvPr/>
        </p:nvSpPr>
        <p:spPr>
          <a:xfrm>
            <a:off x="3354381" y="90850"/>
            <a:ext cx="4789901" cy="369332"/>
          </a:xfrm>
          <a:prstGeom prst="rect">
            <a:avLst/>
          </a:prstGeom>
          <a:noFill/>
        </p:spPr>
        <p:txBody>
          <a:bodyPr wrap="none" rtlCol="0">
            <a:spAutoFit/>
          </a:bodyPr>
          <a:lstStyle/>
          <a:p>
            <a:r>
              <a:rPr lang="nl-BE" dirty="0"/>
              <a:t>Opdracht - Gebruik - </a:t>
            </a:r>
            <a:r>
              <a:rPr lang="nl-BE" b="1" dirty="0" err="1"/>
              <a:t>Frontend</a:t>
            </a:r>
            <a:r>
              <a:rPr lang="nl-BE" dirty="0"/>
              <a:t> - Backend - Besluit</a:t>
            </a:r>
            <a:endParaRPr lang="en-US" dirty="0"/>
          </a:p>
        </p:txBody>
      </p:sp>
      <p:sp>
        <p:nvSpPr>
          <p:cNvPr id="11" name="Tijdelijke aanduiding voor dianummer 3">
            <a:extLst>
              <a:ext uri="{FF2B5EF4-FFF2-40B4-BE49-F238E27FC236}">
                <a16:creationId xmlns:a16="http://schemas.microsoft.com/office/drawing/2014/main" id="{27A5D476-0A2E-452A-89CA-1A4450EFC842}"/>
              </a:ext>
            </a:extLst>
          </p:cNvPr>
          <p:cNvSpPr>
            <a:spLocks noGrp="1"/>
          </p:cNvSpPr>
          <p:nvPr>
            <p:ph type="sldNum" sz="quarter" idx="12"/>
          </p:nvPr>
        </p:nvSpPr>
        <p:spPr>
          <a:xfrm>
            <a:off x="8610600" y="6356350"/>
            <a:ext cx="2743200" cy="365125"/>
          </a:xfrm>
        </p:spPr>
        <p:txBody>
          <a:bodyPr/>
          <a:lstStyle/>
          <a:p>
            <a:fld id="{4CD814C8-F66B-4915-9FEC-D62A1DED085F}" type="slidenum">
              <a:rPr lang="de-DE" sz="1800" smtClean="0"/>
              <a:t>12</a:t>
            </a:fld>
            <a:r>
              <a:rPr lang="de-DE" sz="1800" dirty="0"/>
              <a:t>/21</a:t>
            </a:r>
          </a:p>
        </p:txBody>
      </p:sp>
    </p:spTree>
    <p:extLst>
      <p:ext uri="{BB962C8B-B14F-4D97-AF65-F5344CB8AC3E}">
        <p14:creationId xmlns:p14="http://schemas.microsoft.com/office/powerpoint/2010/main" val="55955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8780C0-BD25-46D1-918E-A06F689716B7}"/>
              </a:ext>
            </a:extLst>
          </p:cNvPr>
          <p:cNvSpPr>
            <a:spLocks noGrp="1"/>
          </p:cNvSpPr>
          <p:nvPr>
            <p:ph type="title"/>
          </p:nvPr>
        </p:nvSpPr>
        <p:spPr/>
        <p:txBody>
          <a:bodyPr/>
          <a:lstStyle/>
          <a:p>
            <a:r>
              <a:rPr lang="nl-BE" dirty="0" err="1"/>
              <a:t>Frontend</a:t>
            </a:r>
            <a:r>
              <a:rPr lang="nl-BE" dirty="0"/>
              <a:t> - Features</a:t>
            </a:r>
          </a:p>
        </p:txBody>
      </p:sp>
      <p:sp>
        <p:nvSpPr>
          <p:cNvPr id="6" name="TextBox 5">
            <a:extLst>
              <a:ext uri="{FF2B5EF4-FFF2-40B4-BE49-F238E27FC236}">
                <a16:creationId xmlns:a16="http://schemas.microsoft.com/office/drawing/2014/main" id="{4A1E3954-B04F-4FDB-92FE-F739FDA6A80C}"/>
              </a:ext>
            </a:extLst>
          </p:cNvPr>
          <p:cNvSpPr txBox="1"/>
          <p:nvPr/>
        </p:nvSpPr>
        <p:spPr>
          <a:xfrm>
            <a:off x="2616528" y="6223659"/>
            <a:ext cx="661257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cs typeface="Calibri"/>
              </a:rPr>
              <a:t>Bavo</a:t>
            </a:r>
            <a:r>
              <a:rPr lang="en-US">
                <a:cs typeface="Calibri"/>
              </a:rPr>
              <a:t> Deprez - Kurt </a:t>
            </a:r>
            <a:r>
              <a:rPr lang="en-US" err="1">
                <a:cs typeface="Calibri"/>
              </a:rPr>
              <a:t>D’haene</a:t>
            </a:r>
            <a:r>
              <a:rPr lang="en-US">
                <a:cs typeface="Calibri"/>
              </a:rPr>
              <a:t> - </a:t>
            </a:r>
            <a:r>
              <a:rPr lang="en-US" b="1">
                <a:cs typeface="Calibri"/>
              </a:rPr>
              <a:t>Phaedra Neirinck</a:t>
            </a:r>
            <a:r>
              <a:rPr lang="en-US">
                <a:cs typeface="Calibri"/>
              </a:rPr>
              <a:t> - Simeon </a:t>
            </a:r>
            <a:r>
              <a:rPr lang="en-US" err="1">
                <a:cs typeface="Calibri"/>
              </a:rPr>
              <a:t>Bruyland</a:t>
            </a:r>
            <a:endParaRPr lang="en-US">
              <a:cs typeface="Calibri"/>
            </a:endParaRPr>
          </a:p>
        </p:txBody>
      </p:sp>
      <p:sp>
        <p:nvSpPr>
          <p:cNvPr id="9" name="Content Placeholder 8">
            <a:extLst>
              <a:ext uri="{FF2B5EF4-FFF2-40B4-BE49-F238E27FC236}">
                <a16:creationId xmlns:a16="http://schemas.microsoft.com/office/drawing/2014/main" id="{F783BA02-4E7E-4B04-A37B-00F594876A35}"/>
              </a:ext>
            </a:extLst>
          </p:cNvPr>
          <p:cNvSpPr>
            <a:spLocks noGrp="1"/>
          </p:cNvSpPr>
          <p:nvPr>
            <p:ph idx="1"/>
          </p:nvPr>
        </p:nvSpPr>
        <p:spPr/>
        <p:txBody>
          <a:bodyPr vert="horz" lIns="91440" tIns="45720" rIns="91440" bIns="45720" rtlCol="0" anchor="t">
            <a:normAutofit/>
          </a:bodyPr>
          <a:lstStyle/>
          <a:p>
            <a:r>
              <a:rPr lang="en-US" dirty="0" err="1">
                <a:cs typeface="Calibri"/>
              </a:rPr>
              <a:t>Compacte</a:t>
            </a:r>
            <a:r>
              <a:rPr lang="en-US" dirty="0">
                <a:cs typeface="Calibri"/>
              </a:rPr>
              <a:t> </a:t>
            </a:r>
            <a:r>
              <a:rPr lang="en-US" dirty="0" err="1">
                <a:cs typeface="Calibri"/>
              </a:rPr>
              <a:t>vorm</a:t>
            </a:r>
            <a:endParaRPr lang="en-US" dirty="0">
              <a:cs typeface="Calibri"/>
            </a:endParaRPr>
          </a:p>
          <a:p>
            <a:endParaRPr lang="en-US" dirty="0">
              <a:cs typeface="Calibri"/>
            </a:endParaRPr>
          </a:p>
        </p:txBody>
      </p:sp>
      <p:pic>
        <p:nvPicPr>
          <p:cNvPr id="12" name="Afbeelding 10">
            <a:extLst>
              <a:ext uri="{FF2B5EF4-FFF2-40B4-BE49-F238E27FC236}">
                <a16:creationId xmlns:a16="http://schemas.microsoft.com/office/drawing/2014/main" id="{F4459A4C-3A10-4938-9CCF-B7DDE639CD60}"/>
              </a:ext>
            </a:extLst>
          </p:cNvPr>
          <p:cNvPicPr>
            <a:picLocks noChangeAspect="1"/>
          </p:cNvPicPr>
          <p:nvPr/>
        </p:nvPicPr>
        <p:blipFill>
          <a:blip r:embed="rId3"/>
          <a:stretch>
            <a:fillRect/>
          </a:stretch>
        </p:blipFill>
        <p:spPr>
          <a:xfrm>
            <a:off x="6286309" y="3018441"/>
            <a:ext cx="4143375" cy="2762250"/>
          </a:xfrm>
          <a:prstGeom prst="rect">
            <a:avLst/>
          </a:prstGeom>
        </p:spPr>
      </p:pic>
      <p:pic>
        <p:nvPicPr>
          <p:cNvPr id="14" name="Afbeelding 8">
            <a:extLst>
              <a:ext uri="{FF2B5EF4-FFF2-40B4-BE49-F238E27FC236}">
                <a16:creationId xmlns:a16="http://schemas.microsoft.com/office/drawing/2014/main" id="{55A56696-168F-4775-AABF-648FFAD2BE3E}"/>
              </a:ext>
            </a:extLst>
          </p:cNvPr>
          <p:cNvPicPr>
            <a:picLocks noChangeAspect="1"/>
          </p:cNvPicPr>
          <p:nvPr/>
        </p:nvPicPr>
        <p:blipFill rotWithShape="1">
          <a:blip r:embed="rId4"/>
          <a:srcRect l="2637"/>
          <a:stretch/>
        </p:blipFill>
        <p:spPr>
          <a:xfrm>
            <a:off x="1329527" y="3021737"/>
            <a:ext cx="4219575" cy="1133475"/>
          </a:xfrm>
          <a:prstGeom prst="rect">
            <a:avLst/>
          </a:prstGeom>
        </p:spPr>
      </p:pic>
      <p:sp>
        <p:nvSpPr>
          <p:cNvPr id="10" name="TextBox 9">
            <a:extLst>
              <a:ext uri="{FF2B5EF4-FFF2-40B4-BE49-F238E27FC236}">
                <a16:creationId xmlns:a16="http://schemas.microsoft.com/office/drawing/2014/main" id="{1218AD7A-3D28-4365-8209-83D49E20B0BB}"/>
              </a:ext>
            </a:extLst>
          </p:cNvPr>
          <p:cNvSpPr txBox="1"/>
          <p:nvPr/>
        </p:nvSpPr>
        <p:spPr>
          <a:xfrm>
            <a:off x="3354381" y="90850"/>
            <a:ext cx="4789901" cy="369332"/>
          </a:xfrm>
          <a:prstGeom prst="rect">
            <a:avLst/>
          </a:prstGeom>
          <a:noFill/>
        </p:spPr>
        <p:txBody>
          <a:bodyPr wrap="none" rtlCol="0">
            <a:spAutoFit/>
          </a:bodyPr>
          <a:lstStyle/>
          <a:p>
            <a:r>
              <a:rPr lang="nl-BE" dirty="0"/>
              <a:t>Opdracht - Gebruik - </a:t>
            </a:r>
            <a:r>
              <a:rPr lang="nl-BE" b="1" dirty="0" err="1"/>
              <a:t>Frontend</a:t>
            </a:r>
            <a:r>
              <a:rPr lang="nl-BE" dirty="0"/>
              <a:t> - Backend - Besluit</a:t>
            </a:r>
            <a:endParaRPr lang="en-US" dirty="0"/>
          </a:p>
        </p:txBody>
      </p:sp>
      <p:sp>
        <p:nvSpPr>
          <p:cNvPr id="11" name="Tijdelijke aanduiding voor dianummer 3">
            <a:extLst>
              <a:ext uri="{FF2B5EF4-FFF2-40B4-BE49-F238E27FC236}">
                <a16:creationId xmlns:a16="http://schemas.microsoft.com/office/drawing/2014/main" id="{3439892B-4C94-4D6E-A632-A4D41B0BFB6F}"/>
              </a:ext>
            </a:extLst>
          </p:cNvPr>
          <p:cNvSpPr>
            <a:spLocks noGrp="1"/>
          </p:cNvSpPr>
          <p:nvPr>
            <p:ph type="sldNum" sz="quarter" idx="12"/>
          </p:nvPr>
        </p:nvSpPr>
        <p:spPr>
          <a:xfrm>
            <a:off x="8610600" y="6356350"/>
            <a:ext cx="2743200" cy="365125"/>
          </a:xfrm>
        </p:spPr>
        <p:txBody>
          <a:bodyPr/>
          <a:lstStyle/>
          <a:p>
            <a:fld id="{4CD814C8-F66B-4915-9FEC-D62A1DED085F}" type="slidenum">
              <a:rPr lang="de-DE" sz="1800" smtClean="0"/>
              <a:t>13</a:t>
            </a:fld>
            <a:r>
              <a:rPr lang="de-DE" sz="1800" dirty="0"/>
              <a:t>/21</a:t>
            </a:r>
          </a:p>
        </p:txBody>
      </p:sp>
    </p:spTree>
    <p:extLst>
      <p:ext uri="{BB962C8B-B14F-4D97-AF65-F5344CB8AC3E}">
        <p14:creationId xmlns:p14="http://schemas.microsoft.com/office/powerpoint/2010/main" val="2377263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8780C0-BD25-46D1-918E-A06F689716B7}"/>
              </a:ext>
            </a:extLst>
          </p:cNvPr>
          <p:cNvSpPr>
            <a:spLocks noGrp="1"/>
          </p:cNvSpPr>
          <p:nvPr>
            <p:ph type="title"/>
          </p:nvPr>
        </p:nvSpPr>
        <p:spPr/>
        <p:txBody>
          <a:bodyPr/>
          <a:lstStyle/>
          <a:p>
            <a:r>
              <a:rPr lang="nl-BE" dirty="0" err="1"/>
              <a:t>Frontend</a:t>
            </a:r>
            <a:r>
              <a:rPr lang="nl-BE" dirty="0"/>
              <a:t> - Features</a:t>
            </a:r>
          </a:p>
        </p:txBody>
      </p:sp>
      <p:sp>
        <p:nvSpPr>
          <p:cNvPr id="6" name="TextBox 5">
            <a:extLst>
              <a:ext uri="{FF2B5EF4-FFF2-40B4-BE49-F238E27FC236}">
                <a16:creationId xmlns:a16="http://schemas.microsoft.com/office/drawing/2014/main" id="{4A1E3954-B04F-4FDB-92FE-F739FDA6A80C}"/>
              </a:ext>
            </a:extLst>
          </p:cNvPr>
          <p:cNvSpPr txBox="1"/>
          <p:nvPr/>
        </p:nvSpPr>
        <p:spPr>
          <a:xfrm>
            <a:off x="2616528" y="6223659"/>
            <a:ext cx="661257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Bavo</a:t>
            </a:r>
            <a:r>
              <a:rPr lang="en-US">
                <a:cs typeface="Calibri"/>
              </a:rPr>
              <a:t> Deprez - Kurt </a:t>
            </a:r>
            <a:r>
              <a:rPr lang="en-US" err="1">
                <a:cs typeface="Calibri"/>
              </a:rPr>
              <a:t>D’haene</a:t>
            </a:r>
            <a:r>
              <a:rPr lang="en-US">
                <a:cs typeface="Calibri"/>
              </a:rPr>
              <a:t> - </a:t>
            </a:r>
            <a:r>
              <a:rPr lang="en-US" b="1">
                <a:cs typeface="Calibri"/>
              </a:rPr>
              <a:t>Phaedra </a:t>
            </a:r>
            <a:r>
              <a:rPr lang="en-US" b="1" dirty="0" err="1">
                <a:cs typeface="Calibri"/>
              </a:rPr>
              <a:t>Neirinck</a:t>
            </a:r>
            <a:r>
              <a:rPr lang="en-US">
                <a:cs typeface="Calibri"/>
              </a:rPr>
              <a:t> - Simeon </a:t>
            </a:r>
            <a:r>
              <a:rPr lang="en-US" err="1">
                <a:cs typeface="Calibri"/>
              </a:rPr>
              <a:t>Bruyland</a:t>
            </a:r>
            <a:endParaRPr lang="en-US">
              <a:cs typeface="Calibri"/>
            </a:endParaRPr>
          </a:p>
        </p:txBody>
      </p:sp>
      <p:sp>
        <p:nvSpPr>
          <p:cNvPr id="9" name="Content Placeholder 8">
            <a:extLst>
              <a:ext uri="{FF2B5EF4-FFF2-40B4-BE49-F238E27FC236}">
                <a16:creationId xmlns:a16="http://schemas.microsoft.com/office/drawing/2014/main" id="{F783BA02-4E7E-4B04-A37B-00F594876A35}"/>
              </a:ext>
            </a:extLst>
          </p:cNvPr>
          <p:cNvSpPr>
            <a:spLocks noGrp="1"/>
          </p:cNvSpPr>
          <p:nvPr>
            <p:ph idx="1"/>
          </p:nvPr>
        </p:nvSpPr>
        <p:spPr>
          <a:xfrm>
            <a:off x="838200" y="1872321"/>
            <a:ext cx="10515600" cy="4351338"/>
          </a:xfrm>
        </p:spPr>
        <p:txBody>
          <a:bodyPr vert="horz" lIns="91440" tIns="45720" rIns="91440" bIns="45720" rtlCol="0" anchor="t">
            <a:normAutofit/>
          </a:bodyPr>
          <a:lstStyle/>
          <a:p>
            <a:r>
              <a:rPr lang="en-US" dirty="0">
                <a:cs typeface="Calibri"/>
              </a:rPr>
              <a:t>Flow: used, changed, removed</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pic>
        <p:nvPicPr>
          <p:cNvPr id="8" name="Afbeelding 7">
            <a:extLst>
              <a:ext uri="{FF2B5EF4-FFF2-40B4-BE49-F238E27FC236}">
                <a16:creationId xmlns:a16="http://schemas.microsoft.com/office/drawing/2014/main" id="{1DC4559A-6817-48EA-98F9-251737CB29E7}"/>
              </a:ext>
            </a:extLst>
          </p:cNvPr>
          <p:cNvPicPr>
            <a:picLocks noChangeAspect="1"/>
          </p:cNvPicPr>
          <p:nvPr/>
        </p:nvPicPr>
        <p:blipFill rotWithShape="1">
          <a:blip r:embed="rId3"/>
          <a:srcRect t="1365"/>
          <a:stretch/>
        </p:blipFill>
        <p:spPr>
          <a:xfrm>
            <a:off x="838200" y="2457653"/>
            <a:ext cx="4352925" cy="2799720"/>
          </a:xfrm>
          <a:prstGeom prst="rect">
            <a:avLst/>
          </a:prstGeom>
        </p:spPr>
      </p:pic>
      <p:pic>
        <p:nvPicPr>
          <p:cNvPr id="10" name="Afbeelding 9">
            <a:extLst>
              <a:ext uri="{FF2B5EF4-FFF2-40B4-BE49-F238E27FC236}">
                <a16:creationId xmlns:a16="http://schemas.microsoft.com/office/drawing/2014/main" id="{A6DC099C-FEC8-4677-ADF6-ADCCB66E8BCD}"/>
              </a:ext>
            </a:extLst>
          </p:cNvPr>
          <p:cNvPicPr>
            <a:picLocks noChangeAspect="1"/>
          </p:cNvPicPr>
          <p:nvPr/>
        </p:nvPicPr>
        <p:blipFill>
          <a:blip r:embed="rId4"/>
          <a:stretch>
            <a:fillRect/>
          </a:stretch>
        </p:blipFill>
        <p:spPr>
          <a:xfrm>
            <a:off x="5762625" y="2457653"/>
            <a:ext cx="4219575" cy="828675"/>
          </a:xfrm>
          <a:prstGeom prst="rect">
            <a:avLst/>
          </a:prstGeom>
        </p:spPr>
      </p:pic>
      <p:sp>
        <p:nvSpPr>
          <p:cNvPr id="12" name="TextBox 11">
            <a:extLst>
              <a:ext uri="{FF2B5EF4-FFF2-40B4-BE49-F238E27FC236}">
                <a16:creationId xmlns:a16="http://schemas.microsoft.com/office/drawing/2014/main" id="{B22EF3AD-2C24-4662-8305-11F96C0152B1}"/>
              </a:ext>
            </a:extLst>
          </p:cNvPr>
          <p:cNvSpPr txBox="1"/>
          <p:nvPr/>
        </p:nvSpPr>
        <p:spPr>
          <a:xfrm>
            <a:off x="3354381" y="90850"/>
            <a:ext cx="4789901" cy="369332"/>
          </a:xfrm>
          <a:prstGeom prst="rect">
            <a:avLst/>
          </a:prstGeom>
          <a:noFill/>
        </p:spPr>
        <p:txBody>
          <a:bodyPr wrap="none" rtlCol="0">
            <a:spAutoFit/>
          </a:bodyPr>
          <a:lstStyle/>
          <a:p>
            <a:r>
              <a:rPr lang="nl-BE" dirty="0"/>
              <a:t>Opdracht - Gebruik - </a:t>
            </a:r>
            <a:r>
              <a:rPr lang="nl-BE" b="1" dirty="0" err="1"/>
              <a:t>Frontend</a:t>
            </a:r>
            <a:r>
              <a:rPr lang="nl-BE" dirty="0"/>
              <a:t> - Backend - Besluit</a:t>
            </a:r>
            <a:endParaRPr lang="en-US" dirty="0"/>
          </a:p>
        </p:txBody>
      </p:sp>
      <p:sp>
        <p:nvSpPr>
          <p:cNvPr id="13" name="Tijdelijke aanduiding voor dianummer 3">
            <a:extLst>
              <a:ext uri="{FF2B5EF4-FFF2-40B4-BE49-F238E27FC236}">
                <a16:creationId xmlns:a16="http://schemas.microsoft.com/office/drawing/2014/main" id="{5D4673E3-F738-4DAE-83E2-779BA149703B}"/>
              </a:ext>
            </a:extLst>
          </p:cNvPr>
          <p:cNvSpPr>
            <a:spLocks noGrp="1"/>
          </p:cNvSpPr>
          <p:nvPr>
            <p:ph type="sldNum" sz="quarter" idx="12"/>
          </p:nvPr>
        </p:nvSpPr>
        <p:spPr>
          <a:xfrm>
            <a:off x="8610600" y="6356350"/>
            <a:ext cx="2743200" cy="365125"/>
          </a:xfrm>
        </p:spPr>
        <p:txBody>
          <a:bodyPr/>
          <a:lstStyle/>
          <a:p>
            <a:fld id="{4CD814C8-F66B-4915-9FEC-D62A1DED085F}" type="slidenum">
              <a:rPr lang="de-DE" sz="1800" smtClean="0"/>
              <a:t>14</a:t>
            </a:fld>
            <a:r>
              <a:rPr lang="de-DE" sz="1800" dirty="0"/>
              <a:t>/21</a:t>
            </a:r>
          </a:p>
        </p:txBody>
      </p:sp>
    </p:spTree>
    <p:extLst>
      <p:ext uri="{BB962C8B-B14F-4D97-AF65-F5344CB8AC3E}">
        <p14:creationId xmlns:p14="http://schemas.microsoft.com/office/powerpoint/2010/main" val="2837514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8780C0-BD25-46D1-918E-A06F689716B7}"/>
              </a:ext>
            </a:extLst>
          </p:cNvPr>
          <p:cNvSpPr>
            <a:spLocks noGrp="1"/>
          </p:cNvSpPr>
          <p:nvPr>
            <p:ph type="title"/>
          </p:nvPr>
        </p:nvSpPr>
        <p:spPr/>
        <p:txBody>
          <a:bodyPr/>
          <a:lstStyle/>
          <a:p>
            <a:r>
              <a:rPr lang="nl-BE" dirty="0" err="1"/>
              <a:t>Frontend</a:t>
            </a:r>
            <a:r>
              <a:rPr lang="nl-BE" dirty="0"/>
              <a:t> - Features</a:t>
            </a:r>
          </a:p>
        </p:txBody>
      </p:sp>
      <p:sp>
        <p:nvSpPr>
          <p:cNvPr id="6" name="TextBox 5">
            <a:extLst>
              <a:ext uri="{FF2B5EF4-FFF2-40B4-BE49-F238E27FC236}">
                <a16:creationId xmlns:a16="http://schemas.microsoft.com/office/drawing/2014/main" id="{4A1E3954-B04F-4FDB-92FE-F739FDA6A80C}"/>
              </a:ext>
            </a:extLst>
          </p:cNvPr>
          <p:cNvSpPr txBox="1"/>
          <p:nvPr/>
        </p:nvSpPr>
        <p:spPr>
          <a:xfrm>
            <a:off x="2616528" y="6223659"/>
            <a:ext cx="661257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cs typeface="Calibri"/>
              </a:rPr>
              <a:t>Bavo</a:t>
            </a:r>
            <a:r>
              <a:rPr lang="en-US">
                <a:cs typeface="Calibri"/>
              </a:rPr>
              <a:t> Deprez - Kurt </a:t>
            </a:r>
            <a:r>
              <a:rPr lang="en-US" err="1">
                <a:cs typeface="Calibri"/>
              </a:rPr>
              <a:t>D’haene</a:t>
            </a:r>
            <a:r>
              <a:rPr lang="en-US">
                <a:cs typeface="Calibri"/>
              </a:rPr>
              <a:t> - </a:t>
            </a:r>
            <a:r>
              <a:rPr lang="en-US" b="1">
                <a:cs typeface="Calibri"/>
              </a:rPr>
              <a:t>Phaedra Neirinck</a:t>
            </a:r>
            <a:r>
              <a:rPr lang="en-US">
                <a:cs typeface="Calibri"/>
              </a:rPr>
              <a:t> - Simeon </a:t>
            </a:r>
            <a:r>
              <a:rPr lang="en-US" err="1">
                <a:cs typeface="Calibri"/>
              </a:rPr>
              <a:t>Bruyland</a:t>
            </a:r>
            <a:endParaRPr lang="en-US">
              <a:cs typeface="Calibri"/>
            </a:endParaRPr>
          </a:p>
        </p:txBody>
      </p:sp>
      <p:sp>
        <p:nvSpPr>
          <p:cNvPr id="9" name="Content Placeholder 8">
            <a:extLst>
              <a:ext uri="{FF2B5EF4-FFF2-40B4-BE49-F238E27FC236}">
                <a16:creationId xmlns:a16="http://schemas.microsoft.com/office/drawing/2014/main" id="{F783BA02-4E7E-4B04-A37B-00F594876A35}"/>
              </a:ext>
            </a:extLst>
          </p:cNvPr>
          <p:cNvSpPr>
            <a:spLocks noGrp="1"/>
          </p:cNvSpPr>
          <p:nvPr>
            <p:ph idx="1"/>
          </p:nvPr>
        </p:nvSpPr>
        <p:spPr/>
        <p:txBody>
          <a:bodyPr vert="horz" lIns="91440" tIns="45720" rIns="91440" bIns="45720" rtlCol="0" anchor="t">
            <a:normAutofit/>
          </a:bodyPr>
          <a:lstStyle/>
          <a:p>
            <a:r>
              <a:rPr lang="en-US" dirty="0" err="1">
                <a:cs typeface="Calibri"/>
              </a:rPr>
              <a:t>Zoekfunctie</a:t>
            </a:r>
            <a:endParaRPr lang="en-US" dirty="0">
              <a:cs typeface="Calibri"/>
            </a:endParaRPr>
          </a:p>
          <a:p>
            <a:r>
              <a:rPr lang="nl-BE" dirty="0">
                <a:cs typeface="Calibri"/>
              </a:rPr>
              <a:t>Gefilterde lijst -&gt; inputlijst</a:t>
            </a:r>
            <a:endParaRPr lang="en-US" dirty="0">
              <a:cs typeface="Calibri"/>
            </a:endParaRPr>
          </a:p>
          <a:p>
            <a:endParaRPr lang="en-US" dirty="0">
              <a:cs typeface="Calibri"/>
            </a:endParaRPr>
          </a:p>
        </p:txBody>
      </p:sp>
      <p:pic>
        <p:nvPicPr>
          <p:cNvPr id="8" name="Afbeelding 7">
            <a:extLst>
              <a:ext uri="{FF2B5EF4-FFF2-40B4-BE49-F238E27FC236}">
                <a16:creationId xmlns:a16="http://schemas.microsoft.com/office/drawing/2014/main" id="{41A55C7A-3125-4450-B00E-997B4A6D2FE4}"/>
              </a:ext>
            </a:extLst>
          </p:cNvPr>
          <p:cNvPicPr>
            <a:picLocks noChangeAspect="1"/>
          </p:cNvPicPr>
          <p:nvPr/>
        </p:nvPicPr>
        <p:blipFill>
          <a:blip r:embed="rId3"/>
          <a:stretch>
            <a:fillRect/>
          </a:stretch>
        </p:blipFill>
        <p:spPr>
          <a:xfrm>
            <a:off x="4211012" y="1778929"/>
            <a:ext cx="4276725" cy="542925"/>
          </a:xfrm>
          <a:prstGeom prst="rect">
            <a:avLst/>
          </a:prstGeom>
        </p:spPr>
      </p:pic>
      <p:pic>
        <p:nvPicPr>
          <p:cNvPr id="10" name="Afbeelding 9">
            <a:extLst>
              <a:ext uri="{FF2B5EF4-FFF2-40B4-BE49-F238E27FC236}">
                <a16:creationId xmlns:a16="http://schemas.microsoft.com/office/drawing/2014/main" id="{DE638CC9-05A9-4672-9692-D37B3AB6A9E4}"/>
              </a:ext>
            </a:extLst>
          </p:cNvPr>
          <p:cNvPicPr>
            <a:picLocks noChangeAspect="1"/>
          </p:cNvPicPr>
          <p:nvPr/>
        </p:nvPicPr>
        <p:blipFill rotWithShape="1">
          <a:blip r:embed="rId4"/>
          <a:srcRect l="2018" b="2049"/>
          <a:stretch/>
        </p:blipFill>
        <p:spPr>
          <a:xfrm>
            <a:off x="3612629" y="2798312"/>
            <a:ext cx="8123642" cy="3378651"/>
          </a:xfrm>
          <a:prstGeom prst="rect">
            <a:avLst/>
          </a:prstGeom>
        </p:spPr>
      </p:pic>
      <p:sp>
        <p:nvSpPr>
          <p:cNvPr id="12" name="TextBox 11">
            <a:extLst>
              <a:ext uri="{FF2B5EF4-FFF2-40B4-BE49-F238E27FC236}">
                <a16:creationId xmlns:a16="http://schemas.microsoft.com/office/drawing/2014/main" id="{BCC4414C-9F27-489A-B481-93C685056816}"/>
              </a:ext>
            </a:extLst>
          </p:cNvPr>
          <p:cNvSpPr txBox="1"/>
          <p:nvPr/>
        </p:nvSpPr>
        <p:spPr>
          <a:xfrm>
            <a:off x="3354381" y="90850"/>
            <a:ext cx="4789901" cy="369332"/>
          </a:xfrm>
          <a:prstGeom prst="rect">
            <a:avLst/>
          </a:prstGeom>
          <a:noFill/>
        </p:spPr>
        <p:txBody>
          <a:bodyPr wrap="none" rtlCol="0">
            <a:spAutoFit/>
          </a:bodyPr>
          <a:lstStyle/>
          <a:p>
            <a:r>
              <a:rPr lang="nl-BE" dirty="0"/>
              <a:t>Opdracht - Gebruik - </a:t>
            </a:r>
            <a:r>
              <a:rPr lang="nl-BE" b="1" dirty="0" err="1"/>
              <a:t>Frontend</a:t>
            </a:r>
            <a:r>
              <a:rPr lang="nl-BE" dirty="0"/>
              <a:t> - Backend - Besluit</a:t>
            </a:r>
            <a:endParaRPr lang="en-US" dirty="0"/>
          </a:p>
        </p:txBody>
      </p:sp>
      <p:sp>
        <p:nvSpPr>
          <p:cNvPr id="13" name="Tijdelijke aanduiding voor dianummer 3">
            <a:extLst>
              <a:ext uri="{FF2B5EF4-FFF2-40B4-BE49-F238E27FC236}">
                <a16:creationId xmlns:a16="http://schemas.microsoft.com/office/drawing/2014/main" id="{3665E05C-2307-49BF-9E5F-44CCF5D71F93}"/>
              </a:ext>
            </a:extLst>
          </p:cNvPr>
          <p:cNvSpPr>
            <a:spLocks noGrp="1"/>
          </p:cNvSpPr>
          <p:nvPr>
            <p:ph type="sldNum" sz="quarter" idx="12"/>
          </p:nvPr>
        </p:nvSpPr>
        <p:spPr>
          <a:xfrm>
            <a:off x="8610600" y="6356350"/>
            <a:ext cx="2743200" cy="365125"/>
          </a:xfrm>
        </p:spPr>
        <p:txBody>
          <a:bodyPr/>
          <a:lstStyle/>
          <a:p>
            <a:fld id="{4CD814C8-F66B-4915-9FEC-D62A1DED085F}" type="slidenum">
              <a:rPr lang="de-DE" sz="1800" smtClean="0"/>
              <a:t>15</a:t>
            </a:fld>
            <a:r>
              <a:rPr lang="de-DE" sz="1800" dirty="0"/>
              <a:t>/21</a:t>
            </a:r>
          </a:p>
        </p:txBody>
      </p:sp>
    </p:spTree>
    <p:extLst>
      <p:ext uri="{BB962C8B-B14F-4D97-AF65-F5344CB8AC3E}">
        <p14:creationId xmlns:p14="http://schemas.microsoft.com/office/powerpoint/2010/main" val="3087122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8780C0-BD25-46D1-918E-A06F689716B7}"/>
              </a:ext>
            </a:extLst>
          </p:cNvPr>
          <p:cNvSpPr>
            <a:spLocks noGrp="1"/>
          </p:cNvSpPr>
          <p:nvPr>
            <p:ph type="title"/>
          </p:nvPr>
        </p:nvSpPr>
        <p:spPr/>
        <p:txBody>
          <a:bodyPr/>
          <a:lstStyle/>
          <a:p>
            <a:r>
              <a:rPr lang="nl-BE" dirty="0" err="1"/>
              <a:t>Frontend</a:t>
            </a:r>
            <a:r>
              <a:rPr lang="nl-BE" dirty="0"/>
              <a:t> - Features</a:t>
            </a:r>
          </a:p>
        </p:txBody>
      </p:sp>
      <p:sp>
        <p:nvSpPr>
          <p:cNvPr id="6" name="TextBox 5">
            <a:extLst>
              <a:ext uri="{FF2B5EF4-FFF2-40B4-BE49-F238E27FC236}">
                <a16:creationId xmlns:a16="http://schemas.microsoft.com/office/drawing/2014/main" id="{4A1E3954-B04F-4FDB-92FE-F739FDA6A80C}"/>
              </a:ext>
            </a:extLst>
          </p:cNvPr>
          <p:cNvSpPr txBox="1"/>
          <p:nvPr/>
        </p:nvSpPr>
        <p:spPr>
          <a:xfrm>
            <a:off x="2616528" y="6223659"/>
            <a:ext cx="661257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cs typeface="Calibri"/>
              </a:rPr>
              <a:t>Bavo</a:t>
            </a:r>
            <a:r>
              <a:rPr lang="en-US">
                <a:cs typeface="Calibri"/>
              </a:rPr>
              <a:t> Deprez - Kurt </a:t>
            </a:r>
            <a:r>
              <a:rPr lang="en-US" err="1">
                <a:cs typeface="Calibri"/>
              </a:rPr>
              <a:t>D’haene</a:t>
            </a:r>
            <a:r>
              <a:rPr lang="en-US">
                <a:cs typeface="Calibri"/>
              </a:rPr>
              <a:t> - </a:t>
            </a:r>
            <a:r>
              <a:rPr lang="en-US" b="1">
                <a:cs typeface="Calibri"/>
              </a:rPr>
              <a:t>Phaedra Neirinck</a:t>
            </a:r>
            <a:r>
              <a:rPr lang="en-US">
                <a:cs typeface="Calibri"/>
              </a:rPr>
              <a:t> - Simeon </a:t>
            </a:r>
            <a:r>
              <a:rPr lang="en-US" err="1">
                <a:cs typeface="Calibri"/>
              </a:rPr>
              <a:t>Bruyland</a:t>
            </a:r>
            <a:endParaRPr lang="en-US">
              <a:cs typeface="Calibri"/>
            </a:endParaRPr>
          </a:p>
        </p:txBody>
      </p:sp>
      <p:sp>
        <p:nvSpPr>
          <p:cNvPr id="9" name="Content Placeholder 8">
            <a:extLst>
              <a:ext uri="{FF2B5EF4-FFF2-40B4-BE49-F238E27FC236}">
                <a16:creationId xmlns:a16="http://schemas.microsoft.com/office/drawing/2014/main" id="{F783BA02-4E7E-4B04-A37B-00F594876A35}"/>
              </a:ext>
            </a:extLst>
          </p:cNvPr>
          <p:cNvSpPr>
            <a:spLocks noGrp="1"/>
          </p:cNvSpPr>
          <p:nvPr>
            <p:ph idx="1"/>
          </p:nvPr>
        </p:nvSpPr>
        <p:spPr/>
        <p:txBody>
          <a:bodyPr vert="horz" lIns="91440" tIns="45720" rIns="91440" bIns="45720" rtlCol="0" anchor="t">
            <a:normAutofit/>
          </a:bodyPr>
          <a:lstStyle/>
          <a:p>
            <a:r>
              <a:rPr lang="en-US" dirty="0" err="1">
                <a:cs typeface="Calibri"/>
              </a:rPr>
              <a:t>Ordening</a:t>
            </a:r>
            <a:endParaRPr lang="en-US" dirty="0">
              <a:cs typeface="Calibri"/>
            </a:endParaRPr>
          </a:p>
          <a:p>
            <a:r>
              <a:rPr lang="en-US" dirty="0">
                <a:cs typeface="Calibri"/>
              </a:rPr>
              <a:t>Dictionary -&gt; list</a:t>
            </a:r>
          </a:p>
          <a:p>
            <a:endParaRPr lang="en-US" dirty="0">
              <a:cs typeface="Calibri"/>
            </a:endParaRPr>
          </a:p>
          <a:p>
            <a:endParaRPr lang="en-US" dirty="0">
              <a:cs typeface="Calibri"/>
            </a:endParaRPr>
          </a:p>
        </p:txBody>
      </p:sp>
      <p:pic>
        <p:nvPicPr>
          <p:cNvPr id="11" name="Afbeelding 10">
            <a:extLst>
              <a:ext uri="{FF2B5EF4-FFF2-40B4-BE49-F238E27FC236}">
                <a16:creationId xmlns:a16="http://schemas.microsoft.com/office/drawing/2014/main" id="{D8B0A3C8-9950-4291-AFD7-EDA4AD6E2C58}"/>
              </a:ext>
            </a:extLst>
          </p:cNvPr>
          <p:cNvPicPr>
            <a:picLocks noChangeAspect="1"/>
          </p:cNvPicPr>
          <p:nvPr/>
        </p:nvPicPr>
        <p:blipFill rotWithShape="1">
          <a:blip r:embed="rId3"/>
          <a:srcRect l="2391"/>
          <a:stretch/>
        </p:blipFill>
        <p:spPr>
          <a:xfrm>
            <a:off x="4182256" y="1559872"/>
            <a:ext cx="7704944" cy="4617091"/>
          </a:xfrm>
          <a:prstGeom prst="rect">
            <a:avLst/>
          </a:prstGeom>
        </p:spPr>
      </p:pic>
      <p:pic>
        <p:nvPicPr>
          <p:cNvPr id="13" name="Afbeelding 12">
            <a:extLst>
              <a:ext uri="{FF2B5EF4-FFF2-40B4-BE49-F238E27FC236}">
                <a16:creationId xmlns:a16="http://schemas.microsoft.com/office/drawing/2014/main" id="{79C66A14-2946-46A9-B7F6-82F38BB049FA}"/>
              </a:ext>
            </a:extLst>
          </p:cNvPr>
          <p:cNvPicPr>
            <a:picLocks noChangeAspect="1"/>
          </p:cNvPicPr>
          <p:nvPr/>
        </p:nvPicPr>
        <p:blipFill>
          <a:blip r:embed="rId4"/>
          <a:stretch>
            <a:fillRect/>
          </a:stretch>
        </p:blipFill>
        <p:spPr>
          <a:xfrm>
            <a:off x="1148074" y="2977279"/>
            <a:ext cx="1171575" cy="1428750"/>
          </a:xfrm>
          <a:prstGeom prst="rect">
            <a:avLst/>
          </a:prstGeom>
        </p:spPr>
      </p:pic>
      <p:sp>
        <p:nvSpPr>
          <p:cNvPr id="10" name="TextBox 9">
            <a:extLst>
              <a:ext uri="{FF2B5EF4-FFF2-40B4-BE49-F238E27FC236}">
                <a16:creationId xmlns:a16="http://schemas.microsoft.com/office/drawing/2014/main" id="{BFED6877-88E9-4919-8C2E-21107C0469F7}"/>
              </a:ext>
            </a:extLst>
          </p:cNvPr>
          <p:cNvSpPr txBox="1"/>
          <p:nvPr/>
        </p:nvSpPr>
        <p:spPr>
          <a:xfrm>
            <a:off x="3354381" y="90850"/>
            <a:ext cx="4789901" cy="369332"/>
          </a:xfrm>
          <a:prstGeom prst="rect">
            <a:avLst/>
          </a:prstGeom>
          <a:noFill/>
        </p:spPr>
        <p:txBody>
          <a:bodyPr wrap="none" rtlCol="0">
            <a:spAutoFit/>
          </a:bodyPr>
          <a:lstStyle/>
          <a:p>
            <a:r>
              <a:rPr lang="nl-BE" dirty="0"/>
              <a:t>Opdracht - Gebruik - </a:t>
            </a:r>
            <a:r>
              <a:rPr lang="nl-BE" b="1" dirty="0" err="1"/>
              <a:t>Frontend</a:t>
            </a:r>
            <a:r>
              <a:rPr lang="nl-BE" dirty="0"/>
              <a:t> - Backend - Besluit</a:t>
            </a:r>
            <a:endParaRPr lang="en-US" dirty="0"/>
          </a:p>
        </p:txBody>
      </p:sp>
      <p:sp>
        <p:nvSpPr>
          <p:cNvPr id="14" name="Tijdelijke aanduiding voor dianummer 3">
            <a:extLst>
              <a:ext uri="{FF2B5EF4-FFF2-40B4-BE49-F238E27FC236}">
                <a16:creationId xmlns:a16="http://schemas.microsoft.com/office/drawing/2014/main" id="{99680F09-1772-4289-97DE-D635C7F6A6B2}"/>
              </a:ext>
            </a:extLst>
          </p:cNvPr>
          <p:cNvSpPr>
            <a:spLocks noGrp="1"/>
          </p:cNvSpPr>
          <p:nvPr>
            <p:ph type="sldNum" sz="quarter" idx="12"/>
          </p:nvPr>
        </p:nvSpPr>
        <p:spPr>
          <a:xfrm>
            <a:off x="8610600" y="6356350"/>
            <a:ext cx="2743200" cy="365125"/>
          </a:xfrm>
        </p:spPr>
        <p:txBody>
          <a:bodyPr/>
          <a:lstStyle/>
          <a:p>
            <a:fld id="{4CD814C8-F66B-4915-9FEC-D62A1DED085F}" type="slidenum">
              <a:rPr lang="de-DE" sz="1800" smtClean="0"/>
              <a:t>16</a:t>
            </a:fld>
            <a:r>
              <a:rPr lang="de-DE" sz="1800" dirty="0"/>
              <a:t>/21</a:t>
            </a:r>
          </a:p>
        </p:txBody>
      </p:sp>
    </p:spTree>
    <p:extLst>
      <p:ext uri="{BB962C8B-B14F-4D97-AF65-F5344CB8AC3E}">
        <p14:creationId xmlns:p14="http://schemas.microsoft.com/office/powerpoint/2010/main" val="1273371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8780C0-BD25-46D1-918E-A06F689716B7}"/>
              </a:ext>
            </a:extLst>
          </p:cNvPr>
          <p:cNvSpPr>
            <a:spLocks noGrp="1"/>
          </p:cNvSpPr>
          <p:nvPr>
            <p:ph type="title"/>
          </p:nvPr>
        </p:nvSpPr>
        <p:spPr/>
        <p:txBody>
          <a:bodyPr/>
          <a:lstStyle/>
          <a:p>
            <a:r>
              <a:rPr lang="nl-BE" dirty="0" err="1"/>
              <a:t>Frontend</a:t>
            </a:r>
            <a:r>
              <a:rPr lang="nl-BE" dirty="0"/>
              <a:t> - Features</a:t>
            </a:r>
          </a:p>
        </p:txBody>
      </p:sp>
      <p:sp>
        <p:nvSpPr>
          <p:cNvPr id="6" name="TextBox 5">
            <a:extLst>
              <a:ext uri="{FF2B5EF4-FFF2-40B4-BE49-F238E27FC236}">
                <a16:creationId xmlns:a16="http://schemas.microsoft.com/office/drawing/2014/main" id="{4A1E3954-B04F-4FDB-92FE-F739FDA6A80C}"/>
              </a:ext>
            </a:extLst>
          </p:cNvPr>
          <p:cNvSpPr txBox="1"/>
          <p:nvPr/>
        </p:nvSpPr>
        <p:spPr>
          <a:xfrm>
            <a:off x="2616528" y="6223659"/>
            <a:ext cx="661257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cs typeface="Calibri"/>
              </a:rPr>
              <a:t>Bavo</a:t>
            </a:r>
            <a:r>
              <a:rPr lang="en-US">
                <a:cs typeface="Calibri"/>
              </a:rPr>
              <a:t> Deprez - Kurt </a:t>
            </a:r>
            <a:r>
              <a:rPr lang="en-US" err="1">
                <a:cs typeface="Calibri"/>
              </a:rPr>
              <a:t>D’haene</a:t>
            </a:r>
            <a:r>
              <a:rPr lang="en-US">
                <a:cs typeface="Calibri"/>
              </a:rPr>
              <a:t> - </a:t>
            </a:r>
            <a:r>
              <a:rPr lang="en-US" b="1">
                <a:cs typeface="Calibri"/>
              </a:rPr>
              <a:t>Phaedra Neirinck</a:t>
            </a:r>
            <a:r>
              <a:rPr lang="en-US">
                <a:cs typeface="Calibri"/>
              </a:rPr>
              <a:t> - Simeon </a:t>
            </a:r>
            <a:r>
              <a:rPr lang="en-US" err="1">
                <a:cs typeface="Calibri"/>
              </a:rPr>
              <a:t>Bruyland</a:t>
            </a:r>
            <a:endParaRPr lang="en-US">
              <a:cs typeface="Calibri"/>
            </a:endParaRPr>
          </a:p>
        </p:txBody>
      </p:sp>
      <p:sp>
        <p:nvSpPr>
          <p:cNvPr id="9" name="Content Placeholder 8">
            <a:extLst>
              <a:ext uri="{FF2B5EF4-FFF2-40B4-BE49-F238E27FC236}">
                <a16:creationId xmlns:a16="http://schemas.microsoft.com/office/drawing/2014/main" id="{F783BA02-4E7E-4B04-A37B-00F594876A35}"/>
              </a:ext>
            </a:extLst>
          </p:cNvPr>
          <p:cNvSpPr>
            <a:spLocks noGrp="1"/>
          </p:cNvSpPr>
          <p:nvPr>
            <p:ph idx="1"/>
          </p:nvPr>
        </p:nvSpPr>
        <p:spPr/>
        <p:txBody>
          <a:bodyPr vert="horz" lIns="91440" tIns="45720" rIns="91440" bIns="45720" rtlCol="0" anchor="t">
            <a:normAutofit/>
          </a:bodyPr>
          <a:lstStyle/>
          <a:p>
            <a:r>
              <a:rPr lang="en-US" dirty="0" err="1">
                <a:cs typeface="Calibri"/>
              </a:rPr>
              <a:t>Meldingen</a:t>
            </a:r>
            <a:endParaRPr lang="en-US" dirty="0">
              <a:cs typeface="Calibri"/>
            </a:endParaRPr>
          </a:p>
          <a:p>
            <a:r>
              <a:rPr lang="en-US" dirty="0" err="1">
                <a:cs typeface="Calibri"/>
              </a:rPr>
              <a:t>Navigatie</a:t>
            </a:r>
            <a:endParaRPr lang="en-US" dirty="0">
              <a:cs typeface="Calibri"/>
            </a:endParaRPr>
          </a:p>
          <a:p>
            <a:endParaRPr lang="en-US" dirty="0">
              <a:cs typeface="Calibri"/>
            </a:endParaRPr>
          </a:p>
        </p:txBody>
      </p:sp>
      <p:pic>
        <p:nvPicPr>
          <p:cNvPr id="3" name="Afbeelding 2">
            <a:extLst>
              <a:ext uri="{FF2B5EF4-FFF2-40B4-BE49-F238E27FC236}">
                <a16:creationId xmlns:a16="http://schemas.microsoft.com/office/drawing/2014/main" id="{49EAD335-5B4A-4683-983E-233A0E65F712}"/>
              </a:ext>
            </a:extLst>
          </p:cNvPr>
          <p:cNvPicPr>
            <a:picLocks noChangeAspect="1"/>
          </p:cNvPicPr>
          <p:nvPr/>
        </p:nvPicPr>
        <p:blipFill>
          <a:blip r:embed="rId3"/>
          <a:stretch>
            <a:fillRect/>
          </a:stretch>
        </p:blipFill>
        <p:spPr>
          <a:xfrm>
            <a:off x="4368696" y="1737384"/>
            <a:ext cx="4533900" cy="3086100"/>
          </a:xfrm>
          <a:prstGeom prst="rect">
            <a:avLst/>
          </a:prstGeom>
        </p:spPr>
      </p:pic>
      <p:sp>
        <p:nvSpPr>
          <p:cNvPr id="8" name="TextBox 7">
            <a:extLst>
              <a:ext uri="{FF2B5EF4-FFF2-40B4-BE49-F238E27FC236}">
                <a16:creationId xmlns:a16="http://schemas.microsoft.com/office/drawing/2014/main" id="{D2D3A628-264E-4A60-A2B3-877A6CD4D06A}"/>
              </a:ext>
            </a:extLst>
          </p:cNvPr>
          <p:cNvSpPr txBox="1"/>
          <p:nvPr/>
        </p:nvSpPr>
        <p:spPr>
          <a:xfrm>
            <a:off x="3354381" y="90850"/>
            <a:ext cx="4789901" cy="369332"/>
          </a:xfrm>
          <a:prstGeom prst="rect">
            <a:avLst/>
          </a:prstGeom>
          <a:noFill/>
        </p:spPr>
        <p:txBody>
          <a:bodyPr wrap="none" rtlCol="0">
            <a:spAutoFit/>
          </a:bodyPr>
          <a:lstStyle/>
          <a:p>
            <a:r>
              <a:rPr lang="nl-BE" dirty="0"/>
              <a:t>Opdracht - Gebruik - </a:t>
            </a:r>
            <a:r>
              <a:rPr lang="nl-BE" b="1" dirty="0" err="1"/>
              <a:t>Frontend</a:t>
            </a:r>
            <a:r>
              <a:rPr lang="nl-BE" dirty="0"/>
              <a:t> - Backend - Besluit</a:t>
            </a:r>
            <a:endParaRPr lang="en-US" dirty="0"/>
          </a:p>
        </p:txBody>
      </p:sp>
      <p:sp>
        <p:nvSpPr>
          <p:cNvPr id="12" name="Tijdelijke aanduiding voor dianummer 3">
            <a:extLst>
              <a:ext uri="{FF2B5EF4-FFF2-40B4-BE49-F238E27FC236}">
                <a16:creationId xmlns:a16="http://schemas.microsoft.com/office/drawing/2014/main" id="{BE638E70-EB41-4978-8594-D02BFCF9A7D1}"/>
              </a:ext>
            </a:extLst>
          </p:cNvPr>
          <p:cNvSpPr>
            <a:spLocks noGrp="1"/>
          </p:cNvSpPr>
          <p:nvPr>
            <p:ph type="sldNum" sz="quarter" idx="12"/>
          </p:nvPr>
        </p:nvSpPr>
        <p:spPr>
          <a:xfrm>
            <a:off x="8610600" y="6356350"/>
            <a:ext cx="2743200" cy="365125"/>
          </a:xfrm>
        </p:spPr>
        <p:txBody>
          <a:bodyPr/>
          <a:lstStyle/>
          <a:p>
            <a:fld id="{4CD814C8-F66B-4915-9FEC-D62A1DED085F}" type="slidenum">
              <a:rPr lang="de-DE" sz="1800" smtClean="0"/>
              <a:t>17</a:t>
            </a:fld>
            <a:r>
              <a:rPr lang="de-DE" sz="1800" dirty="0"/>
              <a:t>/21</a:t>
            </a:r>
          </a:p>
        </p:txBody>
      </p:sp>
    </p:spTree>
    <p:extLst>
      <p:ext uri="{BB962C8B-B14F-4D97-AF65-F5344CB8AC3E}">
        <p14:creationId xmlns:p14="http://schemas.microsoft.com/office/powerpoint/2010/main" val="2953418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E0C18B-AE91-40E0-817D-C109404239E7}"/>
              </a:ext>
            </a:extLst>
          </p:cNvPr>
          <p:cNvSpPr>
            <a:spLocks noGrp="1"/>
          </p:cNvSpPr>
          <p:nvPr>
            <p:ph type="title"/>
          </p:nvPr>
        </p:nvSpPr>
        <p:spPr/>
        <p:txBody>
          <a:bodyPr/>
          <a:lstStyle/>
          <a:p>
            <a:r>
              <a:rPr lang="nl-BE"/>
              <a:t>Backend</a:t>
            </a:r>
            <a:endParaRPr lang="en-US"/>
          </a:p>
        </p:txBody>
      </p:sp>
      <p:sp>
        <p:nvSpPr>
          <p:cNvPr id="3" name="Tijdelijke aanduiding voor inhoud 2">
            <a:extLst>
              <a:ext uri="{FF2B5EF4-FFF2-40B4-BE49-F238E27FC236}">
                <a16:creationId xmlns:a16="http://schemas.microsoft.com/office/drawing/2014/main" id="{0E7A0381-8C58-4FE3-8B14-D1D1AE4DFDB3}"/>
              </a:ext>
            </a:extLst>
          </p:cNvPr>
          <p:cNvSpPr>
            <a:spLocks noGrp="1"/>
          </p:cNvSpPr>
          <p:nvPr>
            <p:ph idx="1"/>
          </p:nvPr>
        </p:nvSpPr>
        <p:spPr/>
        <p:txBody>
          <a:bodyPr/>
          <a:lstStyle/>
          <a:p>
            <a:r>
              <a:rPr lang="nl-BE"/>
              <a:t>Structuur</a:t>
            </a:r>
          </a:p>
          <a:p>
            <a:endParaRPr lang="nl-BE"/>
          </a:p>
          <a:p>
            <a:r>
              <a:rPr lang="nl-BE"/>
              <a:t>Installatie</a:t>
            </a:r>
            <a:endParaRPr lang="en-US"/>
          </a:p>
        </p:txBody>
      </p:sp>
      <p:sp>
        <p:nvSpPr>
          <p:cNvPr id="5" name="TextBox 4">
            <a:extLst>
              <a:ext uri="{FF2B5EF4-FFF2-40B4-BE49-F238E27FC236}">
                <a16:creationId xmlns:a16="http://schemas.microsoft.com/office/drawing/2014/main" id="{6E64DAB0-DA0E-462E-8408-5A800398D3A8}"/>
              </a:ext>
            </a:extLst>
          </p:cNvPr>
          <p:cNvSpPr txBox="1"/>
          <p:nvPr/>
        </p:nvSpPr>
        <p:spPr>
          <a:xfrm>
            <a:off x="2616528" y="6223659"/>
            <a:ext cx="661257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err="1">
                <a:cs typeface="Calibri"/>
              </a:rPr>
              <a:t>Bavo</a:t>
            </a:r>
            <a:r>
              <a:rPr lang="en-US" b="1">
                <a:cs typeface="Calibri"/>
              </a:rPr>
              <a:t> Deprez </a:t>
            </a:r>
            <a:r>
              <a:rPr lang="en-US">
                <a:cs typeface="Calibri"/>
              </a:rPr>
              <a:t>- Kurt </a:t>
            </a:r>
            <a:r>
              <a:rPr lang="en-US" err="1">
                <a:cs typeface="Calibri"/>
              </a:rPr>
              <a:t>D’haene</a:t>
            </a:r>
            <a:r>
              <a:rPr lang="en-US">
                <a:cs typeface="Calibri"/>
              </a:rPr>
              <a:t> - Phaedra Neirinck - Simeon </a:t>
            </a:r>
            <a:r>
              <a:rPr lang="en-US" err="1">
                <a:cs typeface="Calibri"/>
              </a:rPr>
              <a:t>Bruyland</a:t>
            </a:r>
            <a:endParaRPr lang="en-US">
              <a:cs typeface="Calibri"/>
            </a:endParaRPr>
          </a:p>
        </p:txBody>
      </p:sp>
      <p:sp>
        <p:nvSpPr>
          <p:cNvPr id="7" name="TextBox 6">
            <a:extLst>
              <a:ext uri="{FF2B5EF4-FFF2-40B4-BE49-F238E27FC236}">
                <a16:creationId xmlns:a16="http://schemas.microsoft.com/office/drawing/2014/main" id="{8013ED1F-C344-4895-8C3A-363CC3F4E5F2}"/>
              </a:ext>
            </a:extLst>
          </p:cNvPr>
          <p:cNvSpPr txBox="1"/>
          <p:nvPr/>
        </p:nvSpPr>
        <p:spPr>
          <a:xfrm>
            <a:off x="3354381" y="90850"/>
            <a:ext cx="4789901" cy="369332"/>
          </a:xfrm>
          <a:prstGeom prst="rect">
            <a:avLst/>
          </a:prstGeom>
          <a:noFill/>
        </p:spPr>
        <p:txBody>
          <a:bodyPr wrap="none" rtlCol="0">
            <a:spAutoFit/>
          </a:bodyPr>
          <a:lstStyle/>
          <a:p>
            <a:r>
              <a:rPr lang="nl-BE" dirty="0"/>
              <a:t>Opdracht - Gebruik - </a:t>
            </a:r>
            <a:r>
              <a:rPr lang="nl-BE" dirty="0" err="1"/>
              <a:t>Frontend</a:t>
            </a:r>
            <a:r>
              <a:rPr lang="nl-BE" dirty="0"/>
              <a:t> - </a:t>
            </a:r>
            <a:r>
              <a:rPr lang="nl-BE" b="1" dirty="0"/>
              <a:t>Backend</a:t>
            </a:r>
            <a:r>
              <a:rPr lang="nl-BE" dirty="0"/>
              <a:t> - Besluit</a:t>
            </a:r>
            <a:endParaRPr lang="en-US" dirty="0"/>
          </a:p>
        </p:txBody>
      </p:sp>
      <p:sp>
        <p:nvSpPr>
          <p:cNvPr id="8" name="Tijdelijke aanduiding voor dianummer 3">
            <a:extLst>
              <a:ext uri="{FF2B5EF4-FFF2-40B4-BE49-F238E27FC236}">
                <a16:creationId xmlns:a16="http://schemas.microsoft.com/office/drawing/2014/main" id="{B0BB7FF1-0D6E-4FE3-A532-B9F0B7FA8F19}"/>
              </a:ext>
            </a:extLst>
          </p:cNvPr>
          <p:cNvSpPr>
            <a:spLocks noGrp="1"/>
          </p:cNvSpPr>
          <p:nvPr>
            <p:ph type="sldNum" sz="quarter" idx="12"/>
          </p:nvPr>
        </p:nvSpPr>
        <p:spPr>
          <a:xfrm>
            <a:off x="8610600" y="6356350"/>
            <a:ext cx="2743200" cy="365125"/>
          </a:xfrm>
        </p:spPr>
        <p:txBody>
          <a:bodyPr/>
          <a:lstStyle/>
          <a:p>
            <a:fld id="{4CD814C8-F66B-4915-9FEC-D62A1DED085F}" type="slidenum">
              <a:rPr lang="de-DE" sz="1800" smtClean="0"/>
              <a:t>18</a:t>
            </a:fld>
            <a:r>
              <a:rPr lang="de-DE" sz="1800" dirty="0"/>
              <a:t>/21</a:t>
            </a:r>
          </a:p>
        </p:txBody>
      </p:sp>
    </p:spTree>
    <p:extLst>
      <p:ext uri="{BB962C8B-B14F-4D97-AF65-F5344CB8AC3E}">
        <p14:creationId xmlns:p14="http://schemas.microsoft.com/office/powerpoint/2010/main" val="3949799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E0C18B-AE91-40E0-817D-C109404239E7}"/>
              </a:ext>
            </a:extLst>
          </p:cNvPr>
          <p:cNvSpPr>
            <a:spLocks noGrp="1"/>
          </p:cNvSpPr>
          <p:nvPr>
            <p:ph type="title"/>
          </p:nvPr>
        </p:nvSpPr>
        <p:spPr/>
        <p:txBody>
          <a:bodyPr/>
          <a:lstStyle/>
          <a:p>
            <a:r>
              <a:rPr lang="nl-BE" dirty="0"/>
              <a:t>Backend - </a:t>
            </a:r>
            <a:r>
              <a:rPr lang="nl-BE"/>
              <a:t>Structuur</a:t>
            </a:r>
            <a:endParaRPr lang="en-US"/>
          </a:p>
        </p:txBody>
      </p:sp>
      <p:pic>
        <p:nvPicPr>
          <p:cNvPr id="7" name="Content Placeholder 5">
            <a:extLst>
              <a:ext uri="{FF2B5EF4-FFF2-40B4-BE49-F238E27FC236}">
                <a16:creationId xmlns:a16="http://schemas.microsoft.com/office/drawing/2014/main" id="{CD9645A1-B5D1-47F0-8458-608A010413C6}"/>
              </a:ext>
            </a:extLst>
          </p:cNvPr>
          <p:cNvPicPr>
            <a:picLocks noChangeAspect="1"/>
          </p:cNvPicPr>
          <p:nvPr/>
        </p:nvPicPr>
        <p:blipFill rotWithShape="1">
          <a:blip r:embed="rId3">
            <a:extLst>
              <a:ext uri="{28A0092B-C50C-407E-A947-70E740481C1C}">
                <a14:useLocalDpi xmlns:a14="http://schemas.microsoft.com/office/drawing/2010/main" val="0"/>
              </a:ext>
            </a:extLst>
          </a:blip>
          <a:srcRect l="2071" t="6399" r="879" b="4022"/>
          <a:stretch/>
        </p:blipFill>
        <p:spPr>
          <a:xfrm>
            <a:off x="3444894" y="2066193"/>
            <a:ext cx="8417177" cy="3582768"/>
          </a:xfrm>
          <a:prstGeom prst="rect">
            <a:avLst/>
          </a:prstGeom>
        </p:spPr>
      </p:pic>
      <p:sp>
        <p:nvSpPr>
          <p:cNvPr id="3" name="Tijdelijke aanduiding voor inhoud 2">
            <a:extLst>
              <a:ext uri="{FF2B5EF4-FFF2-40B4-BE49-F238E27FC236}">
                <a16:creationId xmlns:a16="http://schemas.microsoft.com/office/drawing/2014/main" id="{0E7A0381-8C58-4FE3-8B14-D1D1AE4DFDB3}"/>
              </a:ext>
            </a:extLst>
          </p:cNvPr>
          <p:cNvSpPr>
            <a:spLocks noGrp="1"/>
          </p:cNvSpPr>
          <p:nvPr>
            <p:ph idx="1"/>
          </p:nvPr>
        </p:nvSpPr>
        <p:spPr/>
        <p:txBody>
          <a:bodyPr/>
          <a:lstStyle/>
          <a:p>
            <a:r>
              <a:rPr lang="nl-BE"/>
              <a:t>Webserver</a:t>
            </a:r>
          </a:p>
          <a:p>
            <a:pPr lvl="1"/>
            <a:r>
              <a:rPr lang="nl-BE" err="1"/>
              <a:t>GlassFish</a:t>
            </a:r>
            <a:r>
              <a:rPr lang="nl-BE"/>
              <a:t> en </a:t>
            </a:r>
            <a:r>
              <a:rPr lang="nl-BE" err="1"/>
              <a:t>Servlet</a:t>
            </a:r>
            <a:endParaRPr lang="nl-BE"/>
          </a:p>
          <a:p>
            <a:endParaRPr lang="nl-BE"/>
          </a:p>
          <a:p>
            <a:r>
              <a:rPr lang="nl-BE"/>
              <a:t>Databank</a:t>
            </a:r>
          </a:p>
          <a:p>
            <a:pPr lvl="1"/>
            <a:r>
              <a:rPr lang="nl-BE" err="1"/>
              <a:t>MongoDB</a:t>
            </a:r>
            <a:endParaRPr lang="en-US"/>
          </a:p>
        </p:txBody>
      </p:sp>
      <p:sp>
        <p:nvSpPr>
          <p:cNvPr id="6" name="TextBox 5">
            <a:extLst>
              <a:ext uri="{FF2B5EF4-FFF2-40B4-BE49-F238E27FC236}">
                <a16:creationId xmlns:a16="http://schemas.microsoft.com/office/drawing/2014/main" id="{9998396F-B83B-4FFD-B2BA-86C3B37C2834}"/>
              </a:ext>
            </a:extLst>
          </p:cNvPr>
          <p:cNvSpPr txBox="1"/>
          <p:nvPr/>
        </p:nvSpPr>
        <p:spPr>
          <a:xfrm>
            <a:off x="2616528" y="6223659"/>
            <a:ext cx="661257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err="1">
                <a:cs typeface="Calibri"/>
              </a:rPr>
              <a:t>Bavo</a:t>
            </a:r>
            <a:r>
              <a:rPr lang="en-US" b="1">
                <a:cs typeface="Calibri"/>
              </a:rPr>
              <a:t> Deprez </a:t>
            </a:r>
            <a:r>
              <a:rPr lang="en-US">
                <a:cs typeface="Calibri"/>
              </a:rPr>
              <a:t>- Kurt </a:t>
            </a:r>
            <a:r>
              <a:rPr lang="en-US" err="1">
                <a:cs typeface="Calibri"/>
              </a:rPr>
              <a:t>D’haene</a:t>
            </a:r>
            <a:r>
              <a:rPr lang="en-US">
                <a:cs typeface="Calibri"/>
              </a:rPr>
              <a:t> - Phaedra Neirinck - Simeon </a:t>
            </a:r>
            <a:r>
              <a:rPr lang="en-US" err="1">
                <a:cs typeface="Calibri"/>
              </a:rPr>
              <a:t>Bruyland</a:t>
            </a:r>
            <a:endParaRPr lang="en-US">
              <a:cs typeface="Calibri"/>
            </a:endParaRPr>
          </a:p>
        </p:txBody>
      </p:sp>
      <p:sp>
        <p:nvSpPr>
          <p:cNvPr id="9" name="TextBox 8">
            <a:extLst>
              <a:ext uri="{FF2B5EF4-FFF2-40B4-BE49-F238E27FC236}">
                <a16:creationId xmlns:a16="http://schemas.microsoft.com/office/drawing/2014/main" id="{47AB09B4-ECFF-4E00-8B39-35B3C1091CC0}"/>
              </a:ext>
            </a:extLst>
          </p:cNvPr>
          <p:cNvSpPr txBox="1"/>
          <p:nvPr/>
        </p:nvSpPr>
        <p:spPr>
          <a:xfrm>
            <a:off x="3354381" y="90850"/>
            <a:ext cx="4789901" cy="369332"/>
          </a:xfrm>
          <a:prstGeom prst="rect">
            <a:avLst/>
          </a:prstGeom>
          <a:noFill/>
        </p:spPr>
        <p:txBody>
          <a:bodyPr wrap="none" rtlCol="0">
            <a:spAutoFit/>
          </a:bodyPr>
          <a:lstStyle/>
          <a:p>
            <a:r>
              <a:rPr lang="nl-BE" dirty="0"/>
              <a:t>Opdracht - Gebruik - </a:t>
            </a:r>
            <a:r>
              <a:rPr lang="nl-BE" dirty="0" err="1"/>
              <a:t>Frontend</a:t>
            </a:r>
            <a:r>
              <a:rPr lang="nl-BE" dirty="0"/>
              <a:t> - </a:t>
            </a:r>
            <a:r>
              <a:rPr lang="nl-BE" b="1" dirty="0"/>
              <a:t>Backend</a:t>
            </a:r>
            <a:r>
              <a:rPr lang="nl-BE" dirty="0"/>
              <a:t> - Besluit</a:t>
            </a:r>
            <a:endParaRPr lang="en-US" dirty="0"/>
          </a:p>
        </p:txBody>
      </p:sp>
      <p:sp>
        <p:nvSpPr>
          <p:cNvPr id="10" name="Tijdelijke aanduiding voor dianummer 3">
            <a:extLst>
              <a:ext uri="{FF2B5EF4-FFF2-40B4-BE49-F238E27FC236}">
                <a16:creationId xmlns:a16="http://schemas.microsoft.com/office/drawing/2014/main" id="{4FCF0378-54D5-4F4C-85DF-7AF74B51544E}"/>
              </a:ext>
            </a:extLst>
          </p:cNvPr>
          <p:cNvSpPr>
            <a:spLocks noGrp="1"/>
          </p:cNvSpPr>
          <p:nvPr>
            <p:ph type="sldNum" sz="quarter" idx="12"/>
          </p:nvPr>
        </p:nvSpPr>
        <p:spPr>
          <a:xfrm>
            <a:off x="8610600" y="6356350"/>
            <a:ext cx="2743200" cy="365125"/>
          </a:xfrm>
        </p:spPr>
        <p:txBody>
          <a:bodyPr/>
          <a:lstStyle/>
          <a:p>
            <a:fld id="{4CD814C8-F66B-4915-9FEC-D62A1DED085F}" type="slidenum">
              <a:rPr lang="de-DE" sz="1800" smtClean="0"/>
              <a:t>19</a:t>
            </a:fld>
            <a:r>
              <a:rPr lang="de-DE" sz="1800" dirty="0"/>
              <a:t>/21</a:t>
            </a:r>
          </a:p>
        </p:txBody>
      </p:sp>
    </p:spTree>
    <p:extLst>
      <p:ext uri="{BB962C8B-B14F-4D97-AF65-F5344CB8AC3E}">
        <p14:creationId xmlns:p14="http://schemas.microsoft.com/office/powerpoint/2010/main" val="343892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F1666B-6155-4FB2-B742-64EA1B65A383}"/>
              </a:ext>
            </a:extLst>
          </p:cNvPr>
          <p:cNvSpPr>
            <a:spLocks noGrp="1"/>
          </p:cNvSpPr>
          <p:nvPr>
            <p:ph type="title"/>
          </p:nvPr>
        </p:nvSpPr>
        <p:spPr/>
        <p:txBody>
          <a:bodyPr/>
          <a:lstStyle/>
          <a:p>
            <a:r>
              <a:rPr lang="nl-BE" dirty="0"/>
              <a:t>Presentatieplan</a:t>
            </a:r>
          </a:p>
        </p:txBody>
      </p:sp>
      <p:sp>
        <p:nvSpPr>
          <p:cNvPr id="3" name="Tijdelijke aanduiding voor inhoud 2">
            <a:extLst>
              <a:ext uri="{FF2B5EF4-FFF2-40B4-BE49-F238E27FC236}">
                <a16:creationId xmlns:a16="http://schemas.microsoft.com/office/drawing/2014/main" id="{156AB862-8DA4-4056-8EC5-09A3C645CC40}"/>
              </a:ext>
            </a:extLst>
          </p:cNvPr>
          <p:cNvSpPr>
            <a:spLocks noGrp="1"/>
          </p:cNvSpPr>
          <p:nvPr>
            <p:ph idx="1"/>
          </p:nvPr>
        </p:nvSpPr>
        <p:spPr/>
        <p:txBody>
          <a:bodyPr/>
          <a:lstStyle/>
          <a:p>
            <a:r>
              <a:rPr lang="nl-BE" dirty="0"/>
              <a:t>Opdracht</a:t>
            </a:r>
          </a:p>
          <a:p>
            <a:r>
              <a:rPr lang="nl-BE" dirty="0"/>
              <a:t>Gebruik</a:t>
            </a:r>
          </a:p>
          <a:p>
            <a:r>
              <a:rPr lang="nl-BE" dirty="0" err="1"/>
              <a:t>Frontend</a:t>
            </a:r>
            <a:endParaRPr lang="nl-BE" dirty="0"/>
          </a:p>
          <a:p>
            <a:r>
              <a:rPr lang="nl-BE" dirty="0"/>
              <a:t>Backend</a:t>
            </a:r>
          </a:p>
          <a:p>
            <a:r>
              <a:rPr lang="nl-BE" dirty="0"/>
              <a:t>Besluit</a:t>
            </a:r>
          </a:p>
        </p:txBody>
      </p:sp>
      <p:sp>
        <p:nvSpPr>
          <p:cNvPr id="4" name="Tijdelijke aanduiding voor dianummer 3">
            <a:extLst>
              <a:ext uri="{FF2B5EF4-FFF2-40B4-BE49-F238E27FC236}">
                <a16:creationId xmlns:a16="http://schemas.microsoft.com/office/drawing/2014/main" id="{8295D6E1-1C93-4AE9-8A60-1623B28E4D06}"/>
              </a:ext>
            </a:extLst>
          </p:cNvPr>
          <p:cNvSpPr>
            <a:spLocks noGrp="1"/>
          </p:cNvSpPr>
          <p:nvPr>
            <p:ph type="sldNum" sz="quarter" idx="12"/>
          </p:nvPr>
        </p:nvSpPr>
        <p:spPr/>
        <p:txBody>
          <a:bodyPr/>
          <a:lstStyle/>
          <a:p>
            <a:fld id="{4CD814C8-F66B-4915-9FEC-D62A1DED085F}" type="slidenum">
              <a:rPr lang="de-DE" sz="1800" smtClean="0"/>
              <a:t>2</a:t>
            </a:fld>
            <a:r>
              <a:rPr lang="de-DE" sz="1800" dirty="0"/>
              <a:t>/21</a:t>
            </a:r>
          </a:p>
        </p:txBody>
      </p:sp>
    </p:spTree>
    <p:extLst>
      <p:ext uri="{BB962C8B-B14F-4D97-AF65-F5344CB8AC3E}">
        <p14:creationId xmlns:p14="http://schemas.microsoft.com/office/powerpoint/2010/main" val="1278879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E0C18B-AE91-40E0-817D-C109404239E7}"/>
              </a:ext>
            </a:extLst>
          </p:cNvPr>
          <p:cNvSpPr>
            <a:spLocks noGrp="1"/>
          </p:cNvSpPr>
          <p:nvPr>
            <p:ph type="title"/>
          </p:nvPr>
        </p:nvSpPr>
        <p:spPr/>
        <p:txBody>
          <a:bodyPr/>
          <a:lstStyle/>
          <a:p>
            <a:r>
              <a:rPr lang="nl-BE" dirty="0"/>
              <a:t>Backend - </a:t>
            </a:r>
            <a:r>
              <a:rPr lang="nl-BE"/>
              <a:t>Installatie</a:t>
            </a:r>
            <a:endParaRPr lang="en-US"/>
          </a:p>
        </p:txBody>
      </p:sp>
      <p:sp>
        <p:nvSpPr>
          <p:cNvPr id="3" name="Tijdelijke aanduiding voor inhoud 2">
            <a:extLst>
              <a:ext uri="{FF2B5EF4-FFF2-40B4-BE49-F238E27FC236}">
                <a16:creationId xmlns:a16="http://schemas.microsoft.com/office/drawing/2014/main" id="{0E7A0381-8C58-4FE3-8B14-D1D1AE4DFDB3}"/>
              </a:ext>
            </a:extLst>
          </p:cNvPr>
          <p:cNvSpPr>
            <a:spLocks noGrp="1"/>
          </p:cNvSpPr>
          <p:nvPr>
            <p:ph idx="1"/>
          </p:nvPr>
        </p:nvSpPr>
        <p:spPr/>
        <p:txBody>
          <a:bodyPr/>
          <a:lstStyle/>
          <a:p>
            <a:r>
              <a:rPr lang="nl-BE"/>
              <a:t>Na webserver en databank</a:t>
            </a:r>
          </a:p>
          <a:p>
            <a:r>
              <a:rPr lang="nl-BE"/>
              <a:t>Toevoegen via installatiescript</a:t>
            </a:r>
            <a:endParaRPr lang="en-US"/>
          </a:p>
        </p:txBody>
      </p:sp>
      <p:pic>
        <p:nvPicPr>
          <p:cNvPr id="6" name="Picture 5">
            <a:extLst>
              <a:ext uri="{FF2B5EF4-FFF2-40B4-BE49-F238E27FC236}">
                <a16:creationId xmlns:a16="http://schemas.microsoft.com/office/drawing/2014/main" id="{1B9EA5D6-37AA-426D-8036-0A2C24AFE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589" y="555161"/>
            <a:ext cx="2725601" cy="5437507"/>
          </a:xfrm>
          <a:prstGeom prst="rect">
            <a:avLst/>
          </a:prstGeom>
        </p:spPr>
      </p:pic>
      <p:sp>
        <p:nvSpPr>
          <p:cNvPr id="7" name="TextBox 6">
            <a:extLst>
              <a:ext uri="{FF2B5EF4-FFF2-40B4-BE49-F238E27FC236}">
                <a16:creationId xmlns:a16="http://schemas.microsoft.com/office/drawing/2014/main" id="{0E24A3B6-9634-4296-8C0F-33A8FCDC3DB6}"/>
              </a:ext>
            </a:extLst>
          </p:cNvPr>
          <p:cNvSpPr txBox="1"/>
          <p:nvPr/>
        </p:nvSpPr>
        <p:spPr>
          <a:xfrm>
            <a:off x="2616528" y="6223659"/>
            <a:ext cx="661257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err="1">
                <a:cs typeface="Calibri"/>
              </a:rPr>
              <a:t>Bavo</a:t>
            </a:r>
            <a:r>
              <a:rPr lang="en-US" b="1">
                <a:cs typeface="Calibri"/>
              </a:rPr>
              <a:t> Deprez </a:t>
            </a:r>
            <a:r>
              <a:rPr lang="en-US">
                <a:cs typeface="Calibri"/>
              </a:rPr>
              <a:t>- Kurt </a:t>
            </a:r>
            <a:r>
              <a:rPr lang="en-US" err="1">
                <a:cs typeface="Calibri"/>
              </a:rPr>
              <a:t>D’haene</a:t>
            </a:r>
            <a:r>
              <a:rPr lang="en-US">
                <a:cs typeface="Calibri"/>
              </a:rPr>
              <a:t> - Phaedra Neirinck - Simeon </a:t>
            </a:r>
            <a:r>
              <a:rPr lang="en-US" err="1">
                <a:cs typeface="Calibri"/>
              </a:rPr>
              <a:t>Bruyland</a:t>
            </a:r>
            <a:endParaRPr lang="en-US">
              <a:cs typeface="Calibri"/>
            </a:endParaRPr>
          </a:p>
        </p:txBody>
      </p:sp>
      <p:sp>
        <p:nvSpPr>
          <p:cNvPr id="9" name="TextBox 8">
            <a:extLst>
              <a:ext uri="{FF2B5EF4-FFF2-40B4-BE49-F238E27FC236}">
                <a16:creationId xmlns:a16="http://schemas.microsoft.com/office/drawing/2014/main" id="{7259A64C-0D56-4A76-89A5-BF244753CE15}"/>
              </a:ext>
            </a:extLst>
          </p:cNvPr>
          <p:cNvSpPr txBox="1"/>
          <p:nvPr/>
        </p:nvSpPr>
        <p:spPr>
          <a:xfrm>
            <a:off x="3354381" y="90850"/>
            <a:ext cx="4789901" cy="369332"/>
          </a:xfrm>
          <a:prstGeom prst="rect">
            <a:avLst/>
          </a:prstGeom>
          <a:noFill/>
        </p:spPr>
        <p:txBody>
          <a:bodyPr wrap="none" rtlCol="0">
            <a:spAutoFit/>
          </a:bodyPr>
          <a:lstStyle/>
          <a:p>
            <a:r>
              <a:rPr lang="nl-BE" dirty="0"/>
              <a:t>Opdracht - Gebruik - </a:t>
            </a:r>
            <a:r>
              <a:rPr lang="nl-BE" dirty="0" err="1"/>
              <a:t>Frontend</a:t>
            </a:r>
            <a:r>
              <a:rPr lang="nl-BE" dirty="0"/>
              <a:t> - </a:t>
            </a:r>
            <a:r>
              <a:rPr lang="nl-BE" b="1" dirty="0"/>
              <a:t>Backend</a:t>
            </a:r>
            <a:r>
              <a:rPr lang="nl-BE" dirty="0"/>
              <a:t> - Besluit</a:t>
            </a:r>
            <a:endParaRPr lang="en-US" dirty="0"/>
          </a:p>
        </p:txBody>
      </p:sp>
      <p:sp>
        <p:nvSpPr>
          <p:cNvPr id="10" name="Tijdelijke aanduiding voor dianummer 3">
            <a:extLst>
              <a:ext uri="{FF2B5EF4-FFF2-40B4-BE49-F238E27FC236}">
                <a16:creationId xmlns:a16="http://schemas.microsoft.com/office/drawing/2014/main" id="{176B91BA-9E4B-4FB9-96B1-0B8E4B1812F4}"/>
              </a:ext>
            </a:extLst>
          </p:cNvPr>
          <p:cNvSpPr>
            <a:spLocks noGrp="1"/>
          </p:cNvSpPr>
          <p:nvPr>
            <p:ph type="sldNum" sz="quarter" idx="12"/>
          </p:nvPr>
        </p:nvSpPr>
        <p:spPr>
          <a:xfrm>
            <a:off x="8610600" y="6356350"/>
            <a:ext cx="2743200" cy="365125"/>
          </a:xfrm>
        </p:spPr>
        <p:txBody>
          <a:bodyPr/>
          <a:lstStyle/>
          <a:p>
            <a:fld id="{4CD814C8-F66B-4915-9FEC-D62A1DED085F}" type="slidenum">
              <a:rPr lang="de-DE" sz="1800" smtClean="0"/>
              <a:t>20</a:t>
            </a:fld>
            <a:r>
              <a:rPr lang="de-DE" sz="1800" dirty="0"/>
              <a:t>/21</a:t>
            </a:r>
          </a:p>
        </p:txBody>
      </p:sp>
    </p:spTree>
    <p:extLst>
      <p:ext uri="{BB962C8B-B14F-4D97-AF65-F5344CB8AC3E}">
        <p14:creationId xmlns:p14="http://schemas.microsoft.com/office/powerpoint/2010/main" val="1326249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E0C18B-AE91-40E0-817D-C109404239E7}"/>
              </a:ext>
            </a:extLst>
          </p:cNvPr>
          <p:cNvSpPr>
            <a:spLocks noGrp="1"/>
          </p:cNvSpPr>
          <p:nvPr>
            <p:ph type="title"/>
          </p:nvPr>
        </p:nvSpPr>
        <p:spPr/>
        <p:txBody>
          <a:bodyPr/>
          <a:lstStyle/>
          <a:p>
            <a:r>
              <a:rPr lang="nl-BE" dirty="0"/>
              <a:t>Besluit</a:t>
            </a:r>
            <a:endParaRPr lang="en-US" dirty="0"/>
          </a:p>
        </p:txBody>
      </p:sp>
      <p:sp>
        <p:nvSpPr>
          <p:cNvPr id="3" name="Tijdelijke aanduiding voor inhoud 2">
            <a:extLst>
              <a:ext uri="{FF2B5EF4-FFF2-40B4-BE49-F238E27FC236}">
                <a16:creationId xmlns:a16="http://schemas.microsoft.com/office/drawing/2014/main" id="{0E7A0381-8C58-4FE3-8B14-D1D1AE4DFDB3}"/>
              </a:ext>
            </a:extLst>
          </p:cNvPr>
          <p:cNvSpPr>
            <a:spLocks noGrp="1"/>
          </p:cNvSpPr>
          <p:nvPr>
            <p:ph idx="1"/>
          </p:nvPr>
        </p:nvSpPr>
        <p:spPr/>
        <p:txBody>
          <a:bodyPr/>
          <a:lstStyle/>
          <a:p>
            <a:r>
              <a:rPr lang="nl-BE" dirty="0"/>
              <a:t>Opdracht</a:t>
            </a:r>
          </a:p>
          <a:p>
            <a:r>
              <a:rPr lang="nl-BE" dirty="0"/>
              <a:t>Gebruik</a:t>
            </a:r>
          </a:p>
          <a:p>
            <a:r>
              <a:rPr lang="nl-BE" dirty="0" err="1"/>
              <a:t>Frontend</a:t>
            </a:r>
            <a:endParaRPr lang="nl-BE" dirty="0"/>
          </a:p>
          <a:p>
            <a:r>
              <a:rPr lang="nl-BE" dirty="0"/>
              <a:t>Backend</a:t>
            </a:r>
          </a:p>
          <a:p>
            <a:pPr marL="0" indent="0">
              <a:buNone/>
            </a:pPr>
            <a:endParaRPr lang="nl-BE" dirty="0"/>
          </a:p>
          <a:p>
            <a:endParaRPr lang="en-US" dirty="0"/>
          </a:p>
        </p:txBody>
      </p:sp>
      <p:sp>
        <p:nvSpPr>
          <p:cNvPr id="6" name="TextBox 5">
            <a:extLst>
              <a:ext uri="{FF2B5EF4-FFF2-40B4-BE49-F238E27FC236}">
                <a16:creationId xmlns:a16="http://schemas.microsoft.com/office/drawing/2014/main" id="{0274B574-62FC-4D9E-A901-44F69801B884}"/>
              </a:ext>
            </a:extLst>
          </p:cNvPr>
          <p:cNvSpPr txBox="1"/>
          <p:nvPr/>
        </p:nvSpPr>
        <p:spPr>
          <a:xfrm>
            <a:off x="3354381" y="90850"/>
            <a:ext cx="4789901" cy="369332"/>
          </a:xfrm>
          <a:prstGeom prst="rect">
            <a:avLst/>
          </a:prstGeom>
          <a:noFill/>
        </p:spPr>
        <p:txBody>
          <a:bodyPr wrap="none" rtlCol="0">
            <a:spAutoFit/>
          </a:bodyPr>
          <a:lstStyle/>
          <a:p>
            <a:r>
              <a:rPr lang="nl-BE" dirty="0"/>
              <a:t>Opdracht - Gebruik - </a:t>
            </a:r>
            <a:r>
              <a:rPr lang="nl-BE" dirty="0" err="1"/>
              <a:t>Frontend</a:t>
            </a:r>
            <a:r>
              <a:rPr lang="nl-BE" dirty="0"/>
              <a:t> - Backend - </a:t>
            </a:r>
            <a:r>
              <a:rPr lang="nl-BE" b="1" dirty="0"/>
              <a:t>Besluit</a:t>
            </a:r>
            <a:endParaRPr lang="en-US" b="1" dirty="0"/>
          </a:p>
        </p:txBody>
      </p:sp>
      <p:sp>
        <p:nvSpPr>
          <p:cNvPr id="7" name="Tijdelijke aanduiding voor dianummer 3">
            <a:extLst>
              <a:ext uri="{FF2B5EF4-FFF2-40B4-BE49-F238E27FC236}">
                <a16:creationId xmlns:a16="http://schemas.microsoft.com/office/drawing/2014/main" id="{3DBE39C3-4C59-4942-AD36-E351623E7FA5}"/>
              </a:ext>
            </a:extLst>
          </p:cNvPr>
          <p:cNvSpPr>
            <a:spLocks noGrp="1"/>
          </p:cNvSpPr>
          <p:nvPr>
            <p:ph type="sldNum" sz="quarter" idx="12"/>
          </p:nvPr>
        </p:nvSpPr>
        <p:spPr>
          <a:xfrm>
            <a:off x="8610600" y="6356350"/>
            <a:ext cx="2743200" cy="365125"/>
          </a:xfrm>
        </p:spPr>
        <p:txBody>
          <a:bodyPr/>
          <a:lstStyle/>
          <a:p>
            <a:fld id="{4CD814C8-F66B-4915-9FEC-D62A1DED085F}" type="slidenum">
              <a:rPr lang="de-DE" sz="1800" smtClean="0"/>
              <a:t>21</a:t>
            </a:fld>
            <a:r>
              <a:rPr lang="de-DE" sz="1800" dirty="0"/>
              <a:t>/21</a:t>
            </a:r>
          </a:p>
        </p:txBody>
      </p:sp>
    </p:spTree>
    <p:extLst>
      <p:ext uri="{BB962C8B-B14F-4D97-AF65-F5344CB8AC3E}">
        <p14:creationId xmlns:p14="http://schemas.microsoft.com/office/powerpoint/2010/main" val="2944134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81326B-5EA6-488C-8A1E-E578276F3C6F}"/>
              </a:ext>
            </a:extLst>
          </p:cNvPr>
          <p:cNvSpPr>
            <a:spLocks noGrp="1"/>
          </p:cNvSpPr>
          <p:nvPr>
            <p:ph type="title"/>
          </p:nvPr>
        </p:nvSpPr>
        <p:spPr>
          <a:xfrm>
            <a:off x="3851223" y="2388797"/>
            <a:ext cx="10515600" cy="1325563"/>
          </a:xfrm>
        </p:spPr>
        <p:txBody>
          <a:bodyPr>
            <a:normAutofit/>
          </a:bodyPr>
          <a:lstStyle/>
          <a:p>
            <a:r>
              <a:rPr lang="nl-BE" sz="8800" dirty="0"/>
              <a:t>Vragen?</a:t>
            </a:r>
            <a:endParaRPr lang="en-US" sz="8800" dirty="0"/>
          </a:p>
        </p:txBody>
      </p:sp>
      <p:sp>
        <p:nvSpPr>
          <p:cNvPr id="4" name="Tijdelijke aanduiding voor dianummer 3">
            <a:extLst>
              <a:ext uri="{FF2B5EF4-FFF2-40B4-BE49-F238E27FC236}">
                <a16:creationId xmlns:a16="http://schemas.microsoft.com/office/drawing/2014/main" id="{3E44C185-4B7B-4B82-A227-08EDF123AD2C}"/>
              </a:ext>
            </a:extLst>
          </p:cNvPr>
          <p:cNvSpPr>
            <a:spLocks noGrp="1"/>
          </p:cNvSpPr>
          <p:nvPr>
            <p:ph type="sldNum" sz="quarter" idx="12"/>
          </p:nvPr>
        </p:nvSpPr>
        <p:spPr/>
        <p:txBody>
          <a:bodyPr/>
          <a:lstStyle/>
          <a:p>
            <a:fld id="{4CD814C8-F66B-4915-9FEC-D62A1DED085F}" type="slidenum">
              <a:rPr lang="de-DE" smtClean="0"/>
              <a:t>22</a:t>
            </a:fld>
            <a:endParaRPr lang="de-DE"/>
          </a:p>
        </p:txBody>
      </p:sp>
    </p:spTree>
    <p:extLst>
      <p:ext uri="{BB962C8B-B14F-4D97-AF65-F5344CB8AC3E}">
        <p14:creationId xmlns:p14="http://schemas.microsoft.com/office/powerpoint/2010/main" val="399611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F1666B-6155-4FB2-B742-64EA1B65A383}"/>
              </a:ext>
            </a:extLst>
          </p:cNvPr>
          <p:cNvSpPr>
            <a:spLocks noGrp="1"/>
          </p:cNvSpPr>
          <p:nvPr>
            <p:ph type="title"/>
          </p:nvPr>
        </p:nvSpPr>
        <p:spPr/>
        <p:txBody>
          <a:bodyPr/>
          <a:lstStyle/>
          <a:p>
            <a:r>
              <a:rPr lang="nl-BE" dirty="0"/>
              <a:t>Opdracht</a:t>
            </a:r>
            <a:endParaRPr lang="nl-BE"/>
          </a:p>
        </p:txBody>
      </p:sp>
      <p:sp>
        <p:nvSpPr>
          <p:cNvPr id="3" name="Tijdelijke aanduiding voor inhoud 2">
            <a:extLst>
              <a:ext uri="{FF2B5EF4-FFF2-40B4-BE49-F238E27FC236}">
                <a16:creationId xmlns:a16="http://schemas.microsoft.com/office/drawing/2014/main" id="{156AB862-8DA4-4056-8EC5-09A3C645CC40}"/>
              </a:ext>
            </a:extLst>
          </p:cNvPr>
          <p:cNvSpPr>
            <a:spLocks noGrp="1"/>
          </p:cNvSpPr>
          <p:nvPr>
            <p:ph idx="1"/>
          </p:nvPr>
        </p:nvSpPr>
        <p:spPr/>
        <p:txBody>
          <a:bodyPr/>
          <a:lstStyle/>
          <a:p>
            <a:r>
              <a:rPr lang="nl-BE" dirty="0"/>
              <a:t>Open </a:t>
            </a:r>
            <a:r>
              <a:rPr lang="nl-BE" dirty="0" err="1"/>
              <a:t>Webslides</a:t>
            </a:r>
            <a:endParaRPr lang="nl-BE" dirty="0"/>
          </a:p>
          <a:p>
            <a:r>
              <a:rPr lang="nl-BE" dirty="0"/>
              <a:t>Annotatietool</a:t>
            </a:r>
          </a:p>
          <a:p>
            <a:endParaRPr lang="nl-BE" dirty="0"/>
          </a:p>
          <a:p>
            <a:endParaRPr lang="nl-BE" dirty="0"/>
          </a:p>
        </p:txBody>
      </p:sp>
      <p:pic>
        <p:nvPicPr>
          <p:cNvPr id="5" name="Logo normal">
            <a:extLst>
              <a:ext uri="{FF2B5EF4-FFF2-40B4-BE49-F238E27FC236}">
                <a16:creationId xmlns:a16="http://schemas.microsoft.com/office/drawing/2014/main" id="{BA1D21B8-DFD1-4521-9604-638F50A1305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468277" y="997914"/>
            <a:ext cx="2562110" cy="2299923"/>
          </a:xfrm>
          <a:prstGeom prst="rect">
            <a:avLst/>
          </a:prstGeom>
        </p:spPr>
      </p:pic>
      <p:sp>
        <p:nvSpPr>
          <p:cNvPr id="6" name="TextBox 5">
            <a:extLst>
              <a:ext uri="{FF2B5EF4-FFF2-40B4-BE49-F238E27FC236}">
                <a16:creationId xmlns:a16="http://schemas.microsoft.com/office/drawing/2014/main" id="{AE34AD16-7D53-4335-91AD-55A1313D8787}"/>
              </a:ext>
            </a:extLst>
          </p:cNvPr>
          <p:cNvSpPr txBox="1"/>
          <p:nvPr/>
        </p:nvSpPr>
        <p:spPr>
          <a:xfrm>
            <a:off x="2616528" y="6223659"/>
            <a:ext cx="661257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err="1">
                <a:cs typeface="Calibri"/>
              </a:rPr>
              <a:t>Bavo</a:t>
            </a:r>
            <a:r>
              <a:rPr lang="en-US" dirty="0">
                <a:cs typeface="Calibri"/>
              </a:rPr>
              <a:t> </a:t>
            </a:r>
            <a:r>
              <a:rPr lang="en-US" dirty="0" err="1">
                <a:cs typeface="Calibri"/>
              </a:rPr>
              <a:t>Deprez</a:t>
            </a:r>
            <a:r>
              <a:rPr lang="en-US" dirty="0">
                <a:cs typeface="Calibri"/>
              </a:rPr>
              <a:t> - Kurt </a:t>
            </a:r>
            <a:r>
              <a:rPr lang="en-US" dirty="0" err="1">
                <a:cs typeface="Calibri"/>
              </a:rPr>
              <a:t>D’haene</a:t>
            </a:r>
            <a:r>
              <a:rPr lang="en-US" dirty="0">
                <a:cs typeface="Calibri"/>
              </a:rPr>
              <a:t> - </a:t>
            </a:r>
            <a:r>
              <a:rPr lang="en-US" b="1" dirty="0">
                <a:cs typeface="Calibri"/>
              </a:rPr>
              <a:t>Phaedra Neirinck </a:t>
            </a:r>
            <a:r>
              <a:rPr lang="en-US" dirty="0">
                <a:cs typeface="Calibri"/>
              </a:rPr>
              <a:t>- Simeon </a:t>
            </a:r>
            <a:r>
              <a:rPr lang="en-US" dirty="0" err="1">
                <a:cs typeface="Calibri"/>
              </a:rPr>
              <a:t>Bruyland</a:t>
            </a:r>
            <a:endParaRPr lang="en-US" dirty="0">
              <a:cs typeface="Calibri"/>
            </a:endParaRPr>
          </a:p>
        </p:txBody>
      </p:sp>
      <p:sp>
        <p:nvSpPr>
          <p:cNvPr id="7" name="TextBox 6">
            <a:extLst>
              <a:ext uri="{FF2B5EF4-FFF2-40B4-BE49-F238E27FC236}">
                <a16:creationId xmlns:a16="http://schemas.microsoft.com/office/drawing/2014/main" id="{E466C5C0-0B2F-4E4B-935C-F016BA6D3CF7}"/>
              </a:ext>
            </a:extLst>
          </p:cNvPr>
          <p:cNvSpPr txBox="1"/>
          <p:nvPr/>
        </p:nvSpPr>
        <p:spPr>
          <a:xfrm>
            <a:off x="3354381" y="90850"/>
            <a:ext cx="4789901" cy="369332"/>
          </a:xfrm>
          <a:prstGeom prst="rect">
            <a:avLst/>
          </a:prstGeom>
          <a:noFill/>
        </p:spPr>
        <p:txBody>
          <a:bodyPr wrap="none" rtlCol="0">
            <a:spAutoFit/>
          </a:bodyPr>
          <a:lstStyle/>
          <a:p>
            <a:r>
              <a:rPr lang="nl-BE" b="1" dirty="0"/>
              <a:t>Opdracht</a:t>
            </a:r>
            <a:r>
              <a:rPr lang="nl-BE" dirty="0"/>
              <a:t> - Gebruik - </a:t>
            </a:r>
            <a:r>
              <a:rPr lang="nl-BE" dirty="0" err="1"/>
              <a:t>Frontend</a:t>
            </a:r>
            <a:r>
              <a:rPr lang="nl-BE" dirty="0"/>
              <a:t> - Backend - Besluit</a:t>
            </a:r>
            <a:endParaRPr lang="en-US" dirty="0"/>
          </a:p>
        </p:txBody>
      </p:sp>
      <p:sp>
        <p:nvSpPr>
          <p:cNvPr id="9" name="Tijdelijke aanduiding voor dianummer 3">
            <a:extLst>
              <a:ext uri="{FF2B5EF4-FFF2-40B4-BE49-F238E27FC236}">
                <a16:creationId xmlns:a16="http://schemas.microsoft.com/office/drawing/2014/main" id="{88AB4C8D-5AA7-4A8E-8FD3-4086A7BA48B1}"/>
              </a:ext>
            </a:extLst>
          </p:cNvPr>
          <p:cNvSpPr>
            <a:spLocks noGrp="1"/>
          </p:cNvSpPr>
          <p:nvPr>
            <p:ph type="sldNum" sz="quarter" idx="12"/>
          </p:nvPr>
        </p:nvSpPr>
        <p:spPr>
          <a:xfrm>
            <a:off x="8610600" y="6356350"/>
            <a:ext cx="2743200" cy="365125"/>
          </a:xfrm>
        </p:spPr>
        <p:txBody>
          <a:bodyPr/>
          <a:lstStyle/>
          <a:p>
            <a:fld id="{4CD814C8-F66B-4915-9FEC-D62A1DED085F}" type="slidenum">
              <a:rPr lang="de-DE" sz="1800" smtClean="0"/>
              <a:t>3</a:t>
            </a:fld>
            <a:r>
              <a:rPr lang="de-DE" sz="1800" dirty="0"/>
              <a:t>/21</a:t>
            </a:r>
          </a:p>
        </p:txBody>
      </p:sp>
    </p:spTree>
    <p:extLst>
      <p:ext uri="{BB962C8B-B14F-4D97-AF65-F5344CB8AC3E}">
        <p14:creationId xmlns:p14="http://schemas.microsoft.com/office/powerpoint/2010/main" val="311632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D6453-752A-4902-9C87-C747ED12DF8B}"/>
              </a:ext>
            </a:extLst>
          </p:cNvPr>
          <p:cNvSpPr>
            <a:spLocks noGrp="1"/>
          </p:cNvSpPr>
          <p:nvPr>
            <p:ph type="title"/>
          </p:nvPr>
        </p:nvSpPr>
        <p:spPr/>
        <p:txBody>
          <a:bodyPr/>
          <a:lstStyle/>
          <a:p>
            <a:r>
              <a:rPr lang="nl-BE"/>
              <a:t>Gebruik</a:t>
            </a:r>
          </a:p>
        </p:txBody>
      </p:sp>
      <p:sp>
        <p:nvSpPr>
          <p:cNvPr id="6" name="TextBox 5">
            <a:extLst>
              <a:ext uri="{FF2B5EF4-FFF2-40B4-BE49-F238E27FC236}">
                <a16:creationId xmlns:a16="http://schemas.microsoft.com/office/drawing/2014/main" id="{116A551C-767E-45A4-BFD7-83CE3E7884D9}"/>
              </a:ext>
            </a:extLst>
          </p:cNvPr>
          <p:cNvSpPr txBox="1"/>
          <p:nvPr/>
        </p:nvSpPr>
        <p:spPr>
          <a:xfrm>
            <a:off x="2616528" y="6223659"/>
            <a:ext cx="661257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cs typeface="Calibri"/>
              </a:rPr>
              <a:t>Bavo</a:t>
            </a:r>
            <a:r>
              <a:rPr lang="en-US">
                <a:cs typeface="Calibri"/>
              </a:rPr>
              <a:t> Deprez - Kurt </a:t>
            </a:r>
            <a:r>
              <a:rPr lang="en-US" err="1">
                <a:cs typeface="Calibri"/>
              </a:rPr>
              <a:t>D’haene</a:t>
            </a:r>
            <a:r>
              <a:rPr lang="en-US">
                <a:cs typeface="Calibri"/>
              </a:rPr>
              <a:t> - Phaedra Neirinck - </a:t>
            </a:r>
            <a:r>
              <a:rPr lang="en-US" b="1">
                <a:cs typeface="Calibri"/>
              </a:rPr>
              <a:t>Simeon </a:t>
            </a:r>
            <a:r>
              <a:rPr lang="en-US" b="1" err="1">
                <a:cs typeface="Calibri"/>
              </a:rPr>
              <a:t>Bruyland</a:t>
            </a:r>
            <a:endParaRPr lang="en-US" b="1">
              <a:cs typeface="Calibri"/>
            </a:endParaRPr>
          </a:p>
        </p:txBody>
      </p:sp>
      <p:sp>
        <p:nvSpPr>
          <p:cNvPr id="11" name="Tekstvak 10"/>
          <p:cNvSpPr txBox="1"/>
          <p:nvPr/>
        </p:nvSpPr>
        <p:spPr>
          <a:xfrm>
            <a:off x="837249" y="1476755"/>
            <a:ext cx="5085567" cy="2677656"/>
          </a:xfrm>
          <a:prstGeom prst="rect">
            <a:avLst/>
          </a:prstGeom>
          <a:noFill/>
        </p:spPr>
        <p:txBody>
          <a:bodyPr wrap="square" rtlCol="0">
            <a:spAutoFit/>
          </a:bodyPr>
          <a:lstStyle/>
          <a:p>
            <a:pPr marL="285750" indent="-285750">
              <a:buFont typeface="Arial" panose="020B0604020202020204" pitchFamily="34" charset="0"/>
              <a:buChar char="•"/>
            </a:pPr>
            <a:r>
              <a:rPr lang="nl-BE" sz="2400"/>
              <a:t>Navigatie</a:t>
            </a:r>
          </a:p>
          <a:p>
            <a:pPr marL="742950" lvl="1" indent="-285750">
              <a:buFont typeface="Arial" panose="020B0604020202020204" pitchFamily="34" charset="0"/>
              <a:buChar char="•"/>
            </a:pPr>
            <a:r>
              <a:rPr lang="nl-BE" sz="2400"/>
              <a:t>Overzicht en zoekfunctie</a:t>
            </a:r>
          </a:p>
          <a:p>
            <a:pPr marL="742950" lvl="1" indent="-285750">
              <a:buFont typeface="Arial" panose="020B0604020202020204" pitchFamily="34" charset="0"/>
              <a:buChar char="•"/>
            </a:pPr>
            <a:r>
              <a:rPr lang="nl-BE" sz="2400"/>
              <a:t>Annotatie toevoegen</a:t>
            </a:r>
          </a:p>
          <a:p>
            <a:pPr marL="742950" lvl="1" indent="-285750">
              <a:buFont typeface="Arial" panose="020B0604020202020204" pitchFamily="34" charset="0"/>
              <a:buChar char="•"/>
            </a:pPr>
            <a:r>
              <a:rPr lang="nl-BE" sz="2400"/>
              <a:t>Herladen</a:t>
            </a:r>
          </a:p>
          <a:p>
            <a:pPr marL="742950" lvl="1" indent="-285750">
              <a:buFont typeface="Arial" panose="020B0604020202020204" pitchFamily="34" charset="0"/>
              <a:buChar char="•"/>
            </a:pPr>
            <a:r>
              <a:rPr lang="nl-BE" sz="2400"/>
              <a:t>Sluiten</a:t>
            </a:r>
          </a:p>
          <a:p>
            <a:pPr marL="742950" lvl="1" indent="-285750">
              <a:buFont typeface="Arial" panose="020B0604020202020204" pitchFamily="34" charset="0"/>
              <a:buChar char="•"/>
            </a:pPr>
            <a:r>
              <a:rPr lang="nl-BE" sz="2400"/>
              <a:t>Taal kiezen</a:t>
            </a:r>
          </a:p>
          <a:p>
            <a:pPr marL="742950" lvl="1" indent="-285750">
              <a:buFont typeface="Arial" panose="020B0604020202020204" pitchFamily="34" charset="0"/>
              <a:buChar char="•"/>
            </a:pPr>
            <a:r>
              <a:rPr lang="nl-BE" sz="2400"/>
              <a:t>Notificaties</a:t>
            </a:r>
          </a:p>
        </p:txBody>
      </p:sp>
      <p:pic>
        <p:nvPicPr>
          <p:cNvPr id="12" name="Afbeelding 11"/>
          <p:cNvPicPr>
            <a:picLocks noChangeAspect="1"/>
          </p:cNvPicPr>
          <p:nvPr/>
        </p:nvPicPr>
        <p:blipFill rotWithShape="1">
          <a:blip r:embed="rId3"/>
          <a:srcRect l="51164" t="8767" r="10822" b="18539"/>
          <a:stretch/>
        </p:blipFill>
        <p:spPr>
          <a:xfrm>
            <a:off x="6838614" y="1077238"/>
            <a:ext cx="4515186" cy="485687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3" name="Tekstvak 12"/>
          <p:cNvSpPr txBox="1"/>
          <p:nvPr/>
        </p:nvSpPr>
        <p:spPr>
          <a:xfrm>
            <a:off x="837248" y="4265705"/>
            <a:ext cx="5085567" cy="1846659"/>
          </a:xfrm>
          <a:prstGeom prst="rect">
            <a:avLst/>
          </a:prstGeom>
          <a:noFill/>
        </p:spPr>
        <p:txBody>
          <a:bodyPr wrap="square" rtlCol="0">
            <a:spAutoFit/>
          </a:bodyPr>
          <a:lstStyle/>
          <a:p>
            <a:pPr marL="285750" indent="-285750">
              <a:buFont typeface="Arial" panose="020B0604020202020204" pitchFamily="34" charset="0"/>
              <a:buChar char="•"/>
            </a:pPr>
            <a:r>
              <a:rPr lang="nl-BE" sz="2400"/>
              <a:t>Dichtgevouwen annotatie</a:t>
            </a:r>
          </a:p>
          <a:p>
            <a:pPr marL="742950" lvl="1" indent="-285750">
              <a:buFont typeface="Arial" panose="020B0604020202020204" pitchFamily="34" charset="0"/>
              <a:buChar char="•"/>
            </a:pPr>
            <a:r>
              <a:rPr lang="nl-BE" sz="2400"/>
              <a:t>Auteur</a:t>
            </a:r>
          </a:p>
          <a:p>
            <a:pPr marL="742950" lvl="1" indent="-285750">
              <a:buFont typeface="Arial" panose="020B0604020202020204" pitchFamily="34" charset="0"/>
              <a:buChar char="•"/>
            </a:pPr>
            <a:r>
              <a:rPr lang="nl-BE" sz="2400"/>
              <a:t>Categorie en titel</a:t>
            </a:r>
          </a:p>
          <a:p>
            <a:pPr marL="742950" lvl="1" indent="-285750">
              <a:buFont typeface="Arial" panose="020B0604020202020204" pitchFamily="34" charset="0"/>
              <a:buChar char="•"/>
            </a:pPr>
            <a:r>
              <a:rPr lang="nl-BE" sz="2400"/>
              <a:t>Tags</a:t>
            </a:r>
          </a:p>
          <a:p>
            <a:endParaRPr lang="en-GB"/>
          </a:p>
        </p:txBody>
      </p:sp>
      <p:sp>
        <p:nvSpPr>
          <p:cNvPr id="9" name="TextBox 8">
            <a:extLst>
              <a:ext uri="{FF2B5EF4-FFF2-40B4-BE49-F238E27FC236}">
                <a16:creationId xmlns:a16="http://schemas.microsoft.com/office/drawing/2014/main" id="{EFBB54B3-4059-490D-B326-729BD12E7EB6}"/>
              </a:ext>
            </a:extLst>
          </p:cNvPr>
          <p:cNvSpPr txBox="1"/>
          <p:nvPr/>
        </p:nvSpPr>
        <p:spPr>
          <a:xfrm>
            <a:off x="3354381" y="90850"/>
            <a:ext cx="4789901" cy="369332"/>
          </a:xfrm>
          <a:prstGeom prst="rect">
            <a:avLst/>
          </a:prstGeom>
          <a:noFill/>
        </p:spPr>
        <p:txBody>
          <a:bodyPr wrap="none" rtlCol="0">
            <a:spAutoFit/>
          </a:bodyPr>
          <a:lstStyle/>
          <a:p>
            <a:r>
              <a:rPr lang="nl-BE" dirty="0"/>
              <a:t>Opdracht - </a:t>
            </a:r>
            <a:r>
              <a:rPr lang="nl-BE" b="1" dirty="0"/>
              <a:t>Gebruik</a:t>
            </a:r>
            <a:r>
              <a:rPr lang="nl-BE" dirty="0"/>
              <a:t> - </a:t>
            </a:r>
            <a:r>
              <a:rPr lang="nl-BE" dirty="0" err="1"/>
              <a:t>Frontend</a:t>
            </a:r>
            <a:r>
              <a:rPr lang="nl-BE" dirty="0"/>
              <a:t> - Backend - Besluit</a:t>
            </a:r>
            <a:endParaRPr lang="en-US" dirty="0"/>
          </a:p>
        </p:txBody>
      </p:sp>
      <p:sp>
        <p:nvSpPr>
          <p:cNvPr id="10" name="Tijdelijke aanduiding voor dianummer 3">
            <a:extLst>
              <a:ext uri="{FF2B5EF4-FFF2-40B4-BE49-F238E27FC236}">
                <a16:creationId xmlns:a16="http://schemas.microsoft.com/office/drawing/2014/main" id="{FF94B853-B443-4A72-B86B-CD279A9282C9}"/>
              </a:ext>
            </a:extLst>
          </p:cNvPr>
          <p:cNvSpPr>
            <a:spLocks noGrp="1"/>
          </p:cNvSpPr>
          <p:nvPr>
            <p:ph type="sldNum" sz="quarter" idx="12"/>
          </p:nvPr>
        </p:nvSpPr>
        <p:spPr>
          <a:xfrm>
            <a:off x="8610600" y="6356350"/>
            <a:ext cx="2743200" cy="365125"/>
          </a:xfrm>
        </p:spPr>
        <p:txBody>
          <a:bodyPr/>
          <a:lstStyle/>
          <a:p>
            <a:fld id="{4CD814C8-F66B-4915-9FEC-D62A1DED085F}" type="slidenum">
              <a:rPr lang="de-DE" sz="1800" smtClean="0"/>
              <a:t>4</a:t>
            </a:fld>
            <a:r>
              <a:rPr lang="de-DE" sz="1800" dirty="0"/>
              <a:t>/21</a:t>
            </a:r>
          </a:p>
        </p:txBody>
      </p:sp>
    </p:spTree>
    <p:extLst>
      <p:ext uri="{BB962C8B-B14F-4D97-AF65-F5344CB8AC3E}">
        <p14:creationId xmlns:p14="http://schemas.microsoft.com/office/powerpoint/2010/main" val="315975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D6453-752A-4902-9C87-C747ED12DF8B}"/>
              </a:ext>
            </a:extLst>
          </p:cNvPr>
          <p:cNvSpPr>
            <a:spLocks noGrp="1"/>
          </p:cNvSpPr>
          <p:nvPr>
            <p:ph type="title"/>
          </p:nvPr>
        </p:nvSpPr>
        <p:spPr/>
        <p:txBody>
          <a:bodyPr/>
          <a:lstStyle/>
          <a:p>
            <a:r>
              <a:rPr lang="nl-BE"/>
              <a:t>Gebruik</a:t>
            </a:r>
          </a:p>
        </p:txBody>
      </p:sp>
      <p:sp>
        <p:nvSpPr>
          <p:cNvPr id="6" name="TextBox 5">
            <a:extLst>
              <a:ext uri="{FF2B5EF4-FFF2-40B4-BE49-F238E27FC236}">
                <a16:creationId xmlns:a16="http://schemas.microsoft.com/office/drawing/2014/main" id="{116A551C-767E-45A4-BFD7-83CE3E7884D9}"/>
              </a:ext>
            </a:extLst>
          </p:cNvPr>
          <p:cNvSpPr txBox="1"/>
          <p:nvPr/>
        </p:nvSpPr>
        <p:spPr>
          <a:xfrm>
            <a:off x="2616528" y="6223659"/>
            <a:ext cx="661257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cs typeface="Calibri"/>
              </a:rPr>
              <a:t>Bavo</a:t>
            </a:r>
            <a:r>
              <a:rPr lang="en-US">
                <a:cs typeface="Calibri"/>
              </a:rPr>
              <a:t> Deprez - Kurt </a:t>
            </a:r>
            <a:r>
              <a:rPr lang="en-US" err="1">
                <a:cs typeface="Calibri"/>
              </a:rPr>
              <a:t>D’haene</a:t>
            </a:r>
            <a:r>
              <a:rPr lang="en-US">
                <a:cs typeface="Calibri"/>
              </a:rPr>
              <a:t> - Phaedra Neirinck - </a:t>
            </a:r>
            <a:r>
              <a:rPr lang="en-US" b="1">
                <a:cs typeface="Calibri"/>
              </a:rPr>
              <a:t>Simeon </a:t>
            </a:r>
            <a:r>
              <a:rPr lang="en-US" b="1" err="1">
                <a:cs typeface="Calibri"/>
              </a:rPr>
              <a:t>Bruyland</a:t>
            </a:r>
            <a:endParaRPr lang="en-US" b="1">
              <a:cs typeface="Calibri"/>
            </a:endParaRPr>
          </a:p>
        </p:txBody>
      </p:sp>
      <p:sp>
        <p:nvSpPr>
          <p:cNvPr id="11" name="Tekstvak 10"/>
          <p:cNvSpPr txBox="1"/>
          <p:nvPr/>
        </p:nvSpPr>
        <p:spPr>
          <a:xfrm>
            <a:off x="926926" y="1553227"/>
            <a:ext cx="5085567" cy="2585323"/>
          </a:xfrm>
          <a:prstGeom prst="rect">
            <a:avLst/>
          </a:prstGeom>
          <a:noFill/>
        </p:spPr>
        <p:txBody>
          <a:bodyPr wrap="square" rtlCol="0">
            <a:spAutoFit/>
          </a:bodyPr>
          <a:lstStyle/>
          <a:p>
            <a:pPr marL="285750" indent="-285750">
              <a:buFont typeface="Arial" panose="020B0604020202020204" pitchFamily="34" charset="0"/>
              <a:buChar char="•"/>
            </a:pPr>
            <a:r>
              <a:rPr lang="nl-BE" sz="2400"/>
              <a:t>Opengevouwen annotatie</a:t>
            </a:r>
          </a:p>
          <a:p>
            <a:pPr marL="742950" lvl="1" indent="-285750">
              <a:buFont typeface="Arial" panose="020B0604020202020204" pitchFamily="34" charset="0"/>
              <a:buChar char="•"/>
            </a:pPr>
            <a:r>
              <a:rPr lang="nl-BE" sz="2400"/>
              <a:t>Auteur, titel, categorie en tags</a:t>
            </a:r>
          </a:p>
          <a:p>
            <a:pPr marL="742950" lvl="1" indent="-285750">
              <a:buFont typeface="Arial" panose="020B0604020202020204" pitchFamily="34" charset="0"/>
              <a:buChar char="•"/>
            </a:pPr>
            <a:r>
              <a:rPr lang="nl-BE" sz="2400"/>
              <a:t>Inhoud</a:t>
            </a:r>
          </a:p>
          <a:p>
            <a:pPr marL="742950" lvl="1" indent="-285750">
              <a:buFont typeface="Arial" panose="020B0604020202020204" pitchFamily="34" charset="0"/>
              <a:buChar char="•"/>
            </a:pPr>
            <a:r>
              <a:rPr lang="nl-BE" sz="2400" err="1"/>
              <a:t>Voting</a:t>
            </a:r>
            <a:endParaRPr lang="nl-BE" sz="2400"/>
          </a:p>
          <a:p>
            <a:pPr marL="742950" lvl="1" indent="-285750">
              <a:buFont typeface="Arial" panose="020B0604020202020204" pitchFamily="34" charset="0"/>
              <a:buChar char="•"/>
            </a:pPr>
            <a:r>
              <a:rPr lang="nl-BE" sz="2400" err="1"/>
              <a:t>Favorite</a:t>
            </a:r>
            <a:endParaRPr lang="nl-BE" sz="2400"/>
          </a:p>
          <a:p>
            <a:pPr marL="742950" lvl="1" indent="-285750">
              <a:buFont typeface="Arial" panose="020B0604020202020204" pitchFamily="34" charset="0"/>
              <a:buChar char="•"/>
            </a:pPr>
            <a:r>
              <a:rPr lang="nl-BE" sz="2400"/>
              <a:t>Aanpassen en verwijderen</a:t>
            </a:r>
          </a:p>
          <a:p>
            <a:pPr marL="285750" indent="-285750">
              <a:buFont typeface="Arial" panose="020B0604020202020204" pitchFamily="34" charset="0"/>
              <a:buChar char="•"/>
            </a:pPr>
            <a:endParaRPr lang="en-GB"/>
          </a:p>
        </p:txBody>
      </p:sp>
      <p:pic>
        <p:nvPicPr>
          <p:cNvPr id="5" name="Afbeelding 4"/>
          <p:cNvPicPr>
            <a:picLocks noChangeAspect="1"/>
          </p:cNvPicPr>
          <p:nvPr/>
        </p:nvPicPr>
        <p:blipFill rotWithShape="1">
          <a:blip r:embed="rId3"/>
          <a:srcRect l="49829" t="14579" r="11746" b="4810"/>
          <a:stretch/>
        </p:blipFill>
        <p:spPr>
          <a:xfrm>
            <a:off x="6880573" y="751562"/>
            <a:ext cx="4473227" cy="5083211"/>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9" name="Tekstvak 8"/>
          <p:cNvSpPr txBox="1"/>
          <p:nvPr/>
        </p:nvSpPr>
        <p:spPr>
          <a:xfrm>
            <a:off x="837249" y="3988114"/>
            <a:ext cx="5085567" cy="1846659"/>
          </a:xfrm>
          <a:prstGeom prst="rect">
            <a:avLst/>
          </a:prstGeom>
          <a:noFill/>
        </p:spPr>
        <p:txBody>
          <a:bodyPr wrap="square" rtlCol="0">
            <a:spAutoFit/>
          </a:bodyPr>
          <a:lstStyle/>
          <a:p>
            <a:pPr marL="285750" indent="-285750">
              <a:buFont typeface="Arial" panose="020B0604020202020204" pitchFamily="34" charset="0"/>
              <a:buChar char="•"/>
            </a:pPr>
            <a:r>
              <a:rPr lang="nl-BE" sz="2400"/>
              <a:t>Reactie</a:t>
            </a:r>
          </a:p>
          <a:p>
            <a:pPr marL="742950" lvl="1" indent="-285750">
              <a:buFont typeface="Arial" panose="020B0604020202020204" pitchFamily="34" charset="0"/>
              <a:buChar char="•"/>
            </a:pPr>
            <a:r>
              <a:rPr lang="nl-BE" sz="2400"/>
              <a:t>Tekst en auteur</a:t>
            </a:r>
          </a:p>
          <a:p>
            <a:pPr marL="742950" lvl="1" indent="-285750">
              <a:buFont typeface="Arial" panose="020B0604020202020204" pitchFamily="34" charset="0"/>
              <a:buChar char="•"/>
            </a:pPr>
            <a:r>
              <a:rPr lang="nl-BE" sz="2400" err="1"/>
              <a:t>Voting</a:t>
            </a:r>
            <a:endParaRPr lang="nl-BE" sz="2400"/>
          </a:p>
          <a:p>
            <a:pPr marL="742950" lvl="1" indent="-285750">
              <a:buFont typeface="Arial" panose="020B0604020202020204" pitchFamily="34" charset="0"/>
              <a:buChar char="•"/>
            </a:pPr>
            <a:r>
              <a:rPr lang="nl-BE" sz="2400"/>
              <a:t>Aanpassen en verwijderen</a:t>
            </a:r>
          </a:p>
          <a:p>
            <a:pPr marL="285750" indent="-285750">
              <a:buFont typeface="Arial" panose="020B0604020202020204" pitchFamily="34" charset="0"/>
              <a:buChar char="•"/>
            </a:pPr>
            <a:endParaRPr lang="en-GB"/>
          </a:p>
        </p:txBody>
      </p:sp>
      <p:sp>
        <p:nvSpPr>
          <p:cNvPr id="10" name="TextBox 9">
            <a:extLst>
              <a:ext uri="{FF2B5EF4-FFF2-40B4-BE49-F238E27FC236}">
                <a16:creationId xmlns:a16="http://schemas.microsoft.com/office/drawing/2014/main" id="{E8FDACF9-45CA-4930-9D1B-8DAD20D0461C}"/>
              </a:ext>
            </a:extLst>
          </p:cNvPr>
          <p:cNvSpPr txBox="1"/>
          <p:nvPr/>
        </p:nvSpPr>
        <p:spPr>
          <a:xfrm>
            <a:off x="3354381" y="90850"/>
            <a:ext cx="4789901" cy="369332"/>
          </a:xfrm>
          <a:prstGeom prst="rect">
            <a:avLst/>
          </a:prstGeom>
          <a:noFill/>
        </p:spPr>
        <p:txBody>
          <a:bodyPr wrap="none" rtlCol="0">
            <a:spAutoFit/>
          </a:bodyPr>
          <a:lstStyle/>
          <a:p>
            <a:r>
              <a:rPr lang="nl-BE" dirty="0"/>
              <a:t>Opdracht - </a:t>
            </a:r>
            <a:r>
              <a:rPr lang="nl-BE" b="1" dirty="0"/>
              <a:t>Gebruik</a:t>
            </a:r>
            <a:r>
              <a:rPr lang="nl-BE" dirty="0"/>
              <a:t> - </a:t>
            </a:r>
            <a:r>
              <a:rPr lang="nl-BE" dirty="0" err="1"/>
              <a:t>Frontend</a:t>
            </a:r>
            <a:r>
              <a:rPr lang="nl-BE" dirty="0"/>
              <a:t> - Backend - Besluit</a:t>
            </a:r>
            <a:endParaRPr lang="en-US" dirty="0"/>
          </a:p>
        </p:txBody>
      </p:sp>
      <p:sp>
        <p:nvSpPr>
          <p:cNvPr id="12" name="Tijdelijke aanduiding voor dianummer 3">
            <a:extLst>
              <a:ext uri="{FF2B5EF4-FFF2-40B4-BE49-F238E27FC236}">
                <a16:creationId xmlns:a16="http://schemas.microsoft.com/office/drawing/2014/main" id="{46D37762-2997-4699-873F-C26004607903}"/>
              </a:ext>
            </a:extLst>
          </p:cNvPr>
          <p:cNvSpPr>
            <a:spLocks noGrp="1"/>
          </p:cNvSpPr>
          <p:nvPr>
            <p:ph type="sldNum" sz="quarter" idx="12"/>
          </p:nvPr>
        </p:nvSpPr>
        <p:spPr>
          <a:xfrm>
            <a:off x="8610600" y="6356350"/>
            <a:ext cx="2743200" cy="365125"/>
          </a:xfrm>
        </p:spPr>
        <p:txBody>
          <a:bodyPr/>
          <a:lstStyle/>
          <a:p>
            <a:fld id="{4CD814C8-F66B-4915-9FEC-D62A1DED085F}" type="slidenum">
              <a:rPr lang="de-DE" sz="1800" smtClean="0"/>
              <a:t>5</a:t>
            </a:fld>
            <a:r>
              <a:rPr lang="de-DE" sz="1800" dirty="0"/>
              <a:t>/21</a:t>
            </a:r>
          </a:p>
        </p:txBody>
      </p:sp>
    </p:spTree>
    <p:extLst>
      <p:ext uri="{BB962C8B-B14F-4D97-AF65-F5344CB8AC3E}">
        <p14:creationId xmlns:p14="http://schemas.microsoft.com/office/powerpoint/2010/main" val="144620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D6453-752A-4902-9C87-C747ED12DF8B}"/>
              </a:ext>
            </a:extLst>
          </p:cNvPr>
          <p:cNvSpPr>
            <a:spLocks noGrp="1"/>
          </p:cNvSpPr>
          <p:nvPr>
            <p:ph type="title"/>
          </p:nvPr>
        </p:nvSpPr>
        <p:spPr/>
        <p:txBody>
          <a:bodyPr/>
          <a:lstStyle/>
          <a:p>
            <a:r>
              <a:rPr lang="nl-BE"/>
              <a:t>Gebruik</a:t>
            </a:r>
          </a:p>
        </p:txBody>
      </p:sp>
      <p:sp>
        <p:nvSpPr>
          <p:cNvPr id="6" name="TextBox 5">
            <a:extLst>
              <a:ext uri="{FF2B5EF4-FFF2-40B4-BE49-F238E27FC236}">
                <a16:creationId xmlns:a16="http://schemas.microsoft.com/office/drawing/2014/main" id="{116A551C-767E-45A4-BFD7-83CE3E7884D9}"/>
              </a:ext>
            </a:extLst>
          </p:cNvPr>
          <p:cNvSpPr txBox="1"/>
          <p:nvPr/>
        </p:nvSpPr>
        <p:spPr>
          <a:xfrm>
            <a:off x="2616528" y="6223659"/>
            <a:ext cx="661257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cs typeface="Calibri"/>
              </a:rPr>
              <a:t>Bavo</a:t>
            </a:r>
            <a:r>
              <a:rPr lang="en-US">
                <a:cs typeface="Calibri"/>
              </a:rPr>
              <a:t> Deprez - Kurt </a:t>
            </a:r>
            <a:r>
              <a:rPr lang="en-US" err="1">
                <a:cs typeface="Calibri"/>
              </a:rPr>
              <a:t>D’haene</a:t>
            </a:r>
            <a:r>
              <a:rPr lang="en-US">
                <a:cs typeface="Calibri"/>
              </a:rPr>
              <a:t> - Phaedra Neirinck - </a:t>
            </a:r>
            <a:r>
              <a:rPr lang="en-US" b="1">
                <a:cs typeface="Calibri"/>
              </a:rPr>
              <a:t>Simeon </a:t>
            </a:r>
            <a:r>
              <a:rPr lang="en-US" b="1" err="1">
                <a:cs typeface="Calibri"/>
              </a:rPr>
              <a:t>Bruyland</a:t>
            </a:r>
            <a:endParaRPr lang="en-US" b="1">
              <a:cs typeface="Calibri"/>
            </a:endParaRPr>
          </a:p>
        </p:txBody>
      </p:sp>
      <p:sp>
        <p:nvSpPr>
          <p:cNvPr id="11" name="Tekstvak 10"/>
          <p:cNvSpPr txBox="1"/>
          <p:nvPr/>
        </p:nvSpPr>
        <p:spPr>
          <a:xfrm>
            <a:off x="926926" y="1553227"/>
            <a:ext cx="5085567" cy="2954655"/>
          </a:xfrm>
          <a:prstGeom prst="rect">
            <a:avLst/>
          </a:prstGeom>
          <a:noFill/>
        </p:spPr>
        <p:txBody>
          <a:bodyPr wrap="square" rtlCol="0">
            <a:spAutoFit/>
          </a:bodyPr>
          <a:lstStyle/>
          <a:p>
            <a:pPr marL="285750" indent="-285750">
              <a:buFont typeface="Arial" panose="020B0604020202020204" pitchFamily="34" charset="0"/>
              <a:buChar char="•"/>
            </a:pPr>
            <a:r>
              <a:rPr lang="nl-BE" sz="2400"/>
              <a:t>Annotatie toevoegen</a:t>
            </a:r>
          </a:p>
          <a:p>
            <a:pPr marL="742950" lvl="1" indent="-285750">
              <a:buFont typeface="Arial" panose="020B0604020202020204" pitchFamily="34" charset="0"/>
              <a:buChar char="•"/>
            </a:pPr>
            <a:r>
              <a:rPr lang="nl-BE" sz="2400"/>
              <a:t>Categorie</a:t>
            </a:r>
          </a:p>
          <a:p>
            <a:pPr marL="742950" lvl="1" indent="-285750">
              <a:buFont typeface="Arial" panose="020B0604020202020204" pitchFamily="34" charset="0"/>
              <a:buChar char="•"/>
            </a:pPr>
            <a:r>
              <a:rPr lang="nl-BE" sz="2400"/>
              <a:t>Zichtbaarheid</a:t>
            </a:r>
          </a:p>
          <a:p>
            <a:pPr marL="742950" lvl="1" indent="-285750">
              <a:buFont typeface="Arial" panose="020B0604020202020204" pitchFamily="34" charset="0"/>
              <a:buChar char="•"/>
            </a:pPr>
            <a:r>
              <a:rPr lang="nl-BE" sz="2400"/>
              <a:t>Titel</a:t>
            </a:r>
          </a:p>
          <a:p>
            <a:pPr marL="742950" lvl="1" indent="-285750">
              <a:buFont typeface="Arial" panose="020B0604020202020204" pitchFamily="34" charset="0"/>
              <a:buChar char="•"/>
            </a:pPr>
            <a:r>
              <a:rPr lang="nl-BE" sz="2400"/>
              <a:t>Inhoud</a:t>
            </a:r>
          </a:p>
          <a:p>
            <a:pPr marL="742950" lvl="1" indent="-285750">
              <a:buFont typeface="Arial" panose="020B0604020202020204" pitchFamily="34" charset="0"/>
              <a:buChar char="•"/>
            </a:pPr>
            <a:r>
              <a:rPr lang="nl-BE" sz="2400"/>
              <a:t>Tags</a:t>
            </a:r>
          </a:p>
          <a:p>
            <a:pPr marL="742950" lvl="1" indent="-285750">
              <a:buFont typeface="Arial" panose="020B0604020202020204" pitchFamily="34" charset="0"/>
              <a:buChar char="•"/>
            </a:pPr>
            <a:r>
              <a:rPr lang="nl-BE" sz="2400"/>
              <a:t>Element op de </a:t>
            </a:r>
            <a:r>
              <a:rPr lang="nl-BE" sz="2400" err="1"/>
              <a:t>webslide</a:t>
            </a:r>
            <a:endParaRPr lang="nl-BE" sz="2400"/>
          </a:p>
          <a:p>
            <a:endParaRPr lang="en-GB"/>
          </a:p>
        </p:txBody>
      </p:sp>
      <p:pic>
        <p:nvPicPr>
          <p:cNvPr id="3" name="Afbeelding 2"/>
          <p:cNvPicPr>
            <a:picLocks noChangeAspect="1"/>
          </p:cNvPicPr>
          <p:nvPr/>
        </p:nvPicPr>
        <p:blipFill rotWithShape="1">
          <a:blip r:embed="rId3"/>
          <a:srcRect l="48493" t="8888" r="10411" b="10500"/>
          <a:stretch/>
        </p:blipFill>
        <p:spPr>
          <a:xfrm>
            <a:off x="6638971" y="864296"/>
            <a:ext cx="4714829" cy="5009504"/>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D134BCDC-1E75-4077-A66E-E484F4DA328E}"/>
              </a:ext>
            </a:extLst>
          </p:cNvPr>
          <p:cNvSpPr txBox="1"/>
          <p:nvPr/>
        </p:nvSpPr>
        <p:spPr>
          <a:xfrm>
            <a:off x="3354381" y="90850"/>
            <a:ext cx="4789901" cy="369332"/>
          </a:xfrm>
          <a:prstGeom prst="rect">
            <a:avLst/>
          </a:prstGeom>
          <a:noFill/>
        </p:spPr>
        <p:txBody>
          <a:bodyPr wrap="none" rtlCol="0">
            <a:spAutoFit/>
          </a:bodyPr>
          <a:lstStyle/>
          <a:p>
            <a:r>
              <a:rPr lang="nl-BE" dirty="0"/>
              <a:t>Opdracht - </a:t>
            </a:r>
            <a:r>
              <a:rPr lang="nl-BE" b="1" dirty="0"/>
              <a:t>Gebruik</a:t>
            </a:r>
            <a:r>
              <a:rPr lang="nl-BE" dirty="0"/>
              <a:t> - </a:t>
            </a:r>
            <a:r>
              <a:rPr lang="nl-BE" dirty="0" err="1"/>
              <a:t>Frontend</a:t>
            </a:r>
            <a:r>
              <a:rPr lang="nl-BE" dirty="0"/>
              <a:t> - Backend - Besluit</a:t>
            </a:r>
            <a:endParaRPr lang="en-US" dirty="0"/>
          </a:p>
        </p:txBody>
      </p:sp>
      <p:sp>
        <p:nvSpPr>
          <p:cNvPr id="9" name="Tijdelijke aanduiding voor dianummer 3">
            <a:extLst>
              <a:ext uri="{FF2B5EF4-FFF2-40B4-BE49-F238E27FC236}">
                <a16:creationId xmlns:a16="http://schemas.microsoft.com/office/drawing/2014/main" id="{3809AC2B-8A6C-4387-B1F2-F027CE450A9C}"/>
              </a:ext>
            </a:extLst>
          </p:cNvPr>
          <p:cNvSpPr>
            <a:spLocks noGrp="1"/>
          </p:cNvSpPr>
          <p:nvPr>
            <p:ph type="sldNum" sz="quarter" idx="12"/>
          </p:nvPr>
        </p:nvSpPr>
        <p:spPr>
          <a:xfrm>
            <a:off x="8610600" y="6356350"/>
            <a:ext cx="2743200" cy="365125"/>
          </a:xfrm>
        </p:spPr>
        <p:txBody>
          <a:bodyPr/>
          <a:lstStyle/>
          <a:p>
            <a:fld id="{4CD814C8-F66B-4915-9FEC-D62A1DED085F}" type="slidenum">
              <a:rPr lang="de-DE" sz="1800" smtClean="0"/>
              <a:t>6</a:t>
            </a:fld>
            <a:r>
              <a:rPr lang="de-DE" sz="1800" dirty="0"/>
              <a:t>/21</a:t>
            </a:r>
          </a:p>
        </p:txBody>
      </p:sp>
    </p:spTree>
    <p:extLst>
      <p:ext uri="{BB962C8B-B14F-4D97-AF65-F5344CB8AC3E}">
        <p14:creationId xmlns:p14="http://schemas.microsoft.com/office/powerpoint/2010/main" val="3947147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D6453-752A-4902-9C87-C747ED12DF8B}"/>
              </a:ext>
            </a:extLst>
          </p:cNvPr>
          <p:cNvSpPr>
            <a:spLocks noGrp="1"/>
          </p:cNvSpPr>
          <p:nvPr>
            <p:ph type="title"/>
          </p:nvPr>
        </p:nvSpPr>
        <p:spPr/>
        <p:txBody>
          <a:bodyPr/>
          <a:lstStyle/>
          <a:p>
            <a:r>
              <a:rPr lang="nl-BE"/>
              <a:t>Gebruik</a:t>
            </a:r>
          </a:p>
        </p:txBody>
      </p:sp>
      <p:sp>
        <p:nvSpPr>
          <p:cNvPr id="6" name="TextBox 5">
            <a:extLst>
              <a:ext uri="{FF2B5EF4-FFF2-40B4-BE49-F238E27FC236}">
                <a16:creationId xmlns:a16="http://schemas.microsoft.com/office/drawing/2014/main" id="{116A551C-767E-45A4-BFD7-83CE3E7884D9}"/>
              </a:ext>
            </a:extLst>
          </p:cNvPr>
          <p:cNvSpPr txBox="1"/>
          <p:nvPr/>
        </p:nvSpPr>
        <p:spPr>
          <a:xfrm>
            <a:off x="2616528" y="6223659"/>
            <a:ext cx="661257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cs typeface="Calibri"/>
              </a:rPr>
              <a:t>Bavo</a:t>
            </a:r>
            <a:r>
              <a:rPr lang="en-US">
                <a:cs typeface="Calibri"/>
              </a:rPr>
              <a:t> Deprez - Kurt </a:t>
            </a:r>
            <a:r>
              <a:rPr lang="en-US" err="1">
                <a:cs typeface="Calibri"/>
              </a:rPr>
              <a:t>D’haene</a:t>
            </a:r>
            <a:r>
              <a:rPr lang="en-US">
                <a:cs typeface="Calibri"/>
              </a:rPr>
              <a:t> - Phaedra Neirinck - </a:t>
            </a:r>
            <a:r>
              <a:rPr lang="en-US" b="1">
                <a:cs typeface="Calibri"/>
              </a:rPr>
              <a:t>Simeon </a:t>
            </a:r>
            <a:r>
              <a:rPr lang="en-US" b="1" err="1">
                <a:cs typeface="Calibri"/>
              </a:rPr>
              <a:t>Bruyland</a:t>
            </a:r>
            <a:endParaRPr lang="en-US" b="1">
              <a:cs typeface="Calibri"/>
            </a:endParaRPr>
          </a:p>
        </p:txBody>
      </p:sp>
      <p:sp>
        <p:nvSpPr>
          <p:cNvPr id="11" name="Tekstvak 10"/>
          <p:cNvSpPr txBox="1"/>
          <p:nvPr/>
        </p:nvSpPr>
        <p:spPr>
          <a:xfrm>
            <a:off x="926926" y="1553227"/>
            <a:ext cx="5085567" cy="2308324"/>
          </a:xfrm>
          <a:prstGeom prst="rect">
            <a:avLst/>
          </a:prstGeom>
          <a:noFill/>
        </p:spPr>
        <p:txBody>
          <a:bodyPr wrap="square" rtlCol="0">
            <a:spAutoFit/>
          </a:bodyPr>
          <a:lstStyle/>
          <a:p>
            <a:pPr marL="285750" indent="-285750">
              <a:buFont typeface="Arial" panose="020B0604020202020204" pitchFamily="34" charset="0"/>
              <a:buChar char="•"/>
            </a:pPr>
            <a:r>
              <a:rPr lang="nl-BE" sz="2400"/>
              <a:t>Overzicht en zoekfunctie</a:t>
            </a:r>
          </a:p>
          <a:p>
            <a:pPr marL="742950" lvl="1" indent="-285750">
              <a:buFont typeface="Arial" panose="020B0604020202020204" pitchFamily="34" charset="0"/>
              <a:buChar char="•"/>
            </a:pPr>
            <a:r>
              <a:rPr lang="nl-BE" sz="2400"/>
              <a:t>Alle annotaties</a:t>
            </a:r>
          </a:p>
          <a:p>
            <a:pPr marL="742950" lvl="1" indent="-285750">
              <a:buFont typeface="Arial" panose="020B0604020202020204" pitchFamily="34" charset="0"/>
              <a:buChar char="•"/>
            </a:pPr>
            <a:r>
              <a:rPr lang="nl-BE" sz="2400"/>
              <a:t>Zoeken naar annotatie</a:t>
            </a:r>
          </a:p>
          <a:p>
            <a:pPr marL="742950" lvl="1" indent="-285750">
              <a:buFont typeface="Arial" panose="020B0604020202020204" pitchFamily="34" charset="0"/>
              <a:buChar char="•"/>
            </a:pPr>
            <a:r>
              <a:rPr lang="nl-BE" sz="2400"/>
              <a:t>Favorieten bekijken</a:t>
            </a:r>
          </a:p>
          <a:p>
            <a:pPr marL="742950" lvl="1" indent="-285750">
              <a:buFont typeface="Arial" panose="020B0604020202020204" pitchFamily="34" charset="0"/>
              <a:buChar char="•"/>
            </a:pPr>
            <a:r>
              <a:rPr lang="nl-BE" sz="2400"/>
              <a:t>Ordenen</a:t>
            </a:r>
          </a:p>
          <a:p>
            <a:pPr marL="742950" lvl="1" indent="-285750">
              <a:buFont typeface="Arial" panose="020B0604020202020204" pitchFamily="34" charset="0"/>
              <a:buChar char="•"/>
            </a:pPr>
            <a:r>
              <a:rPr lang="nl-BE" sz="2400"/>
              <a:t>Doorklikken naar slide</a:t>
            </a:r>
          </a:p>
        </p:txBody>
      </p:sp>
      <p:pic>
        <p:nvPicPr>
          <p:cNvPr id="3" name="Afbeelding 2"/>
          <p:cNvPicPr>
            <a:picLocks noChangeAspect="1"/>
          </p:cNvPicPr>
          <p:nvPr/>
        </p:nvPicPr>
        <p:blipFill rotWithShape="1">
          <a:blip r:embed="rId3"/>
          <a:srcRect l="10685" t="8401" r="11335" b="8493"/>
          <a:stretch/>
        </p:blipFill>
        <p:spPr>
          <a:xfrm>
            <a:off x="4913395" y="964504"/>
            <a:ext cx="6529131" cy="426691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C9DDEFE5-B80D-4163-AA70-8ADEB8CD6D7B}"/>
              </a:ext>
            </a:extLst>
          </p:cNvPr>
          <p:cNvSpPr txBox="1"/>
          <p:nvPr/>
        </p:nvSpPr>
        <p:spPr>
          <a:xfrm>
            <a:off x="3354381" y="90850"/>
            <a:ext cx="4789901" cy="369332"/>
          </a:xfrm>
          <a:prstGeom prst="rect">
            <a:avLst/>
          </a:prstGeom>
          <a:noFill/>
        </p:spPr>
        <p:txBody>
          <a:bodyPr wrap="none" rtlCol="0">
            <a:spAutoFit/>
          </a:bodyPr>
          <a:lstStyle/>
          <a:p>
            <a:r>
              <a:rPr lang="nl-BE" dirty="0"/>
              <a:t>Opdracht - </a:t>
            </a:r>
            <a:r>
              <a:rPr lang="nl-BE" b="1" dirty="0"/>
              <a:t>Gebruik</a:t>
            </a:r>
            <a:r>
              <a:rPr lang="nl-BE" dirty="0"/>
              <a:t> - </a:t>
            </a:r>
            <a:r>
              <a:rPr lang="nl-BE" dirty="0" err="1"/>
              <a:t>Frontend</a:t>
            </a:r>
            <a:r>
              <a:rPr lang="nl-BE" dirty="0"/>
              <a:t> - Backend - Besluit</a:t>
            </a:r>
            <a:endParaRPr lang="en-US" dirty="0"/>
          </a:p>
        </p:txBody>
      </p:sp>
      <p:sp>
        <p:nvSpPr>
          <p:cNvPr id="10" name="Tijdelijke aanduiding voor dianummer 3">
            <a:extLst>
              <a:ext uri="{FF2B5EF4-FFF2-40B4-BE49-F238E27FC236}">
                <a16:creationId xmlns:a16="http://schemas.microsoft.com/office/drawing/2014/main" id="{F827CB6F-24E5-4AAC-A8F7-EEFD1DCBF1B5}"/>
              </a:ext>
            </a:extLst>
          </p:cNvPr>
          <p:cNvSpPr>
            <a:spLocks noGrp="1"/>
          </p:cNvSpPr>
          <p:nvPr>
            <p:ph type="sldNum" sz="quarter" idx="12"/>
          </p:nvPr>
        </p:nvSpPr>
        <p:spPr>
          <a:xfrm>
            <a:off x="8610600" y="6356350"/>
            <a:ext cx="2743200" cy="365125"/>
          </a:xfrm>
        </p:spPr>
        <p:txBody>
          <a:bodyPr/>
          <a:lstStyle/>
          <a:p>
            <a:fld id="{4CD814C8-F66B-4915-9FEC-D62A1DED085F}" type="slidenum">
              <a:rPr lang="de-DE" sz="1800" smtClean="0"/>
              <a:t>7</a:t>
            </a:fld>
            <a:r>
              <a:rPr lang="de-DE" sz="1800" dirty="0"/>
              <a:t>/21</a:t>
            </a:r>
          </a:p>
        </p:txBody>
      </p:sp>
    </p:spTree>
    <p:extLst>
      <p:ext uri="{BB962C8B-B14F-4D97-AF65-F5344CB8AC3E}">
        <p14:creationId xmlns:p14="http://schemas.microsoft.com/office/powerpoint/2010/main" val="1831646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E0C18B-AE91-40E0-817D-C109404239E7}"/>
              </a:ext>
            </a:extLst>
          </p:cNvPr>
          <p:cNvSpPr>
            <a:spLocks noGrp="1"/>
          </p:cNvSpPr>
          <p:nvPr>
            <p:ph type="title"/>
          </p:nvPr>
        </p:nvSpPr>
        <p:spPr/>
        <p:txBody>
          <a:bodyPr/>
          <a:lstStyle/>
          <a:p>
            <a:r>
              <a:rPr lang="nl-BE" dirty="0" err="1"/>
              <a:t>Frontend</a:t>
            </a:r>
            <a:endParaRPr lang="en-US" dirty="0"/>
          </a:p>
        </p:txBody>
      </p:sp>
      <p:sp>
        <p:nvSpPr>
          <p:cNvPr id="3" name="Tijdelijke aanduiding voor inhoud 2">
            <a:extLst>
              <a:ext uri="{FF2B5EF4-FFF2-40B4-BE49-F238E27FC236}">
                <a16:creationId xmlns:a16="http://schemas.microsoft.com/office/drawing/2014/main" id="{0E7A0381-8C58-4FE3-8B14-D1D1AE4DFDB3}"/>
              </a:ext>
            </a:extLst>
          </p:cNvPr>
          <p:cNvSpPr>
            <a:spLocks noGrp="1"/>
          </p:cNvSpPr>
          <p:nvPr>
            <p:ph idx="1"/>
          </p:nvPr>
        </p:nvSpPr>
        <p:spPr/>
        <p:txBody>
          <a:bodyPr/>
          <a:lstStyle/>
          <a:p>
            <a:r>
              <a:rPr lang="nl-BE" dirty="0"/>
              <a:t>Structuur</a:t>
            </a:r>
          </a:p>
          <a:p>
            <a:r>
              <a:rPr lang="nl-BE" dirty="0"/>
              <a:t>Integratie</a:t>
            </a:r>
          </a:p>
          <a:p>
            <a:r>
              <a:rPr lang="nl-BE"/>
              <a:t>Features</a:t>
            </a:r>
            <a:endParaRPr lang="en-US" dirty="0"/>
          </a:p>
        </p:txBody>
      </p:sp>
      <p:sp>
        <p:nvSpPr>
          <p:cNvPr id="5" name="TextBox 4">
            <a:extLst>
              <a:ext uri="{FF2B5EF4-FFF2-40B4-BE49-F238E27FC236}">
                <a16:creationId xmlns:a16="http://schemas.microsoft.com/office/drawing/2014/main" id="{6E64DAB0-DA0E-462E-8408-5A800398D3A8}"/>
              </a:ext>
            </a:extLst>
          </p:cNvPr>
          <p:cNvSpPr txBox="1"/>
          <p:nvPr/>
        </p:nvSpPr>
        <p:spPr>
          <a:xfrm>
            <a:off x="2616528" y="6223659"/>
            <a:ext cx="661257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err="1">
                <a:cs typeface="Calibri"/>
              </a:rPr>
              <a:t>Bavo</a:t>
            </a:r>
            <a:r>
              <a:rPr lang="en-US" dirty="0">
                <a:cs typeface="Calibri"/>
              </a:rPr>
              <a:t> </a:t>
            </a:r>
            <a:r>
              <a:rPr lang="en-US" dirty="0" err="1">
                <a:cs typeface="Calibri"/>
              </a:rPr>
              <a:t>Deprez</a:t>
            </a:r>
            <a:r>
              <a:rPr lang="en-US" dirty="0">
                <a:cs typeface="Calibri"/>
              </a:rPr>
              <a:t> </a:t>
            </a:r>
            <a:r>
              <a:rPr lang="en-US">
                <a:cs typeface="Calibri"/>
              </a:rPr>
              <a:t>- </a:t>
            </a:r>
            <a:r>
              <a:rPr lang="en-US" b="1" dirty="0">
                <a:cs typeface="Calibri"/>
              </a:rPr>
              <a:t>Kurt D’haene</a:t>
            </a:r>
            <a:r>
              <a:rPr lang="en-US">
                <a:cs typeface="Calibri"/>
              </a:rPr>
              <a:t> - Phaedra </a:t>
            </a:r>
            <a:r>
              <a:rPr lang="en-US" dirty="0" err="1">
                <a:cs typeface="Calibri"/>
              </a:rPr>
              <a:t>Neirinck</a:t>
            </a:r>
            <a:r>
              <a:rPr lang="en-US">
                <a:cs typeface="Calibri"/>
              </a:rPr>
              <a:t> - Simeon </a:t>
            </a:r>
            <a:r>
              <a:rPr lang="en-US" err="1">
                <a:cs typeface="Calibri"/>
              </a:rPr>
              <a:t>Bruyland</a:t>
            </a:r>
            <a:endParaRPr lang="en-US">
              <a:cs typeface="Calibri"/>
            </a:endParaRPr>
          </a:p>
        </p:txBody>
      </p:sp>
      <p:sp>
        <p:nvSpPr>
          <p:cNvPr id="7" name="TextBox 6">
            <a:extLst>
              <a:ext uri="{FF2B5EF4-FFF2-40B4-BE49-F238E27FC236}">
                <a16:creationId xmlns:a16="http://schemas.microsoft.com/office/drawing/2014/main" id="{101FEB12-3493-4E16-98A5-5B42998D3B72}"/>
              </a:ext>
            </a:extLst>
          </p:cNvPr>
          <p:cNvSpPr txBox="1"/>
          <p:nvPr/>
        </p:nvSpPr>
        <p:spPr>
          <a:xfrm>
            <a:off x="3354381" y="90850"/>
            <a:ext cx="4789901" cy="369332"/>
          </a:xfrm>
          <a:prstGeom prst="rect">
            <a:avLst/>
          </a:prstGeom>
          <a:noFill/>
        </p:spPr>
        <p:txBody>
          <a:bodyPr wrap="none" rtlCol="0">
            <a:spAutoFit/>
          </a:bodyPr>
          <a:lstStyle/>
          <a:p>
            <a:r>
              <a:rPr lang="nl-BE" dirty="0"/>
              <a:t>Opdracht - Gebruik - </a:t>
            </a:r>
            <a:r>
              <a:rPr lang="nl-BE" b="1" dirty="0" err="1"/>
              <a:t>Frontend</a:t>
            </a:r>
            <a:r>
              <a:rPr lang="nl-BE" dirty="0"/>
              <a:t> - Backend - Besluit</a:t>
            </a:r>
            <a:endParaRPr lang="en-US" dirty="0"/>
          </a:p>
        </p:txBody>
      </p:sp>
      <p:sp>
        <p:nvSpPr>
          <p:cNvPr id="8" name="Tijdelijke aanduiding voor dianummer 3">
            <a:extLst>
              <a:ext uri="{FF2B5EF4-FFF2-40B4-BE49-F238E27FC236}">
                <a16:creationId xmlns:a16="http://schemas.microsoft.com/office/drawing/2014/main" id="{78DECCE5-3C9C-4EEA-970B-98EEF2686575}"/>
              </a:ext>
            </a:extLst>
          </p:cNvPr>
          <p:cNvSpPr>
            <a:spLocks noGrp="1"/>
          </p:cNvSpPr>
          <p:nvPr>
            <p:ph type="sldNum" sz="quarter" idx="12"/>
          </p:nvPr>
        </p:nvSpPr>
        <p:spPr>
          <a:xfrm>
            <a:off x="8610600" y="6356350"/>
            <a:ext cx="2743200" cy="365125"/>
          </a:xfrm>
        </p:spPr>
        <p:txBody>
          <a:bodyPr/>
          <a:lstStyle/>
          <a:p>
            <a:fld id="{4CD814C8-F66B-4915-9FEC-D62A1DED085F}" type="slidenum">
              <a:rPr lang="de-DE" sz="1800" smtClean="0"/>
              <a:t>8</a:t>
            </a:fld>
            <a:r>
              <a:rPr lang="de-DE" sz="1800" dirty="0"/>
              <a:t>/21</a:t>
            </a:r>
          </a:p>
        </p:txBody>
      </p:sp>
    </p:spTree>
    <p:extLst>
      <p:ext uri="{BB962C8B-B14F-4D97-AF65-F5344CB8AC3E}">
        <p14:creationId xmlns:p14="http://schemas.microsoft.com/office/powerpoint/2010/main" val="2584640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C1EA4C-9E8E-4088-A31E-00DA87785DC6}"/>
              </a:ext>
            </a:extLst>
          </p:cNvPr>
          <p:cNvSpPr>
            <a:spLocks noGrp="1"/>
          </p:cNvSpPr>
          <p:nvPr>
            <p:ph type="title"/>
          </p:nvPr>
        </p:nvSpPr>
        <p:spPr/>
        <p:txBody>
          <a:bodyPr/>
          <a:lstStyle/>
          <a:p>
            <a:r>
              <a:rPr lang="nl-BE" err="1"/>
              <a:t>Frontend</a:t>
            </a:r>
            <a:r>
              <a:rPr lang="nl-BE"/>
              <a:t> </a:t>
            </a:r>
            <a:r>
              <a:rPr lang="nl-BE" dirty="0"/>
              <a:t>- Structuur</a:t>
            </a:r>
            <a:endParaRPr lang="nl-BE"/>
          </a:p>
        </p:txBody>
      </p:sp>
      <p:sp>
        <p:nvSpPr>
          <p:cNvPr id="3" name="Tijdelijke aanduiding voor inhoud 2">
            <a:extLst>
              <a:ext uri="{FF2B5EF4-FFF2-40B4-BE49-F238E27FC236}">
                <a16:creationId xmlns:a16="http://schemas.microsoft.com/office/drawing/2014/main" id="{56DCE746-19EC-4A82-B2BE-B5EF15C9D3BD}"/>
              </a:ext>
            </a:extLst>
          </p:cNvPr>
          <p:cNvSpPr>
            <a:spLocks noGrp="1"/>
          </p:cNvSpPr>
          <p:nvPr>
            <p:ph idx="1"/>
          </p:nvPr>
        </p:nvSpPr>
        <p:spPr/>
        <p:txBody>
          <a:bodyPr/>
          <a:lstStyle/>
          <a:p>
            <a:r>
              <a:rPr lang="nl-BE" err="1"/>
              <a:t>JavaScript</a:t>
            </a:r>
            <a:endParaRPr lang="nl-BE"/>
          </a:p>
          <a:p>
            <a:r>
              <a:rPr lang="nl-BE" err="1"/>
              <a:t>jQuery</a:t>
            </a:r>
            <a:r>
              <a:rPr lang="nl-BE"/>
              <a:t> en Bootstrap</a:t>
            </a:r>
          </a:p>
          <a:p>
            <a:r>
              <a:rPr lang="nl-BE"/>
              <a:t>ES6 modules</a:t>
            </a:r>
          </a:p>
          <a:p>
            <a:r>
              <a:rPr lang="nl-BE"/>
              <a:t>Geen extra </a:t>
            </a:r>
            <a:r>
              <a:rPr lang="nl-BE" err="1"/>
              <a:t>framework</a:t>
            </a:r>
            <a:endParaRPr lang="nl-BE"/>
          </a:p>
        </p:txBody>
      </p:sp>
      <p:sp>
        <p:nvSpPr>
          <p:cNvPr id="6" name="TextBox 5">
            <a:extLst>
              <a:ext uri="{FF2B5EF4-FFF2-40B4-BE49-F238E27FC236}">
                <a16:creationId xmlns:a16="http://schemas.microsoft.com/office/drawing/2014/main" id="{4DAC3CD8-B8E5-402E-A7CA-0B953826259C}"/>
              </a:ext>
            </a:extLst>
          </p:cNvPr>
          <p:cNvSpPr txBox="1"/>
          <p:nvPr/>
        </p:nvSpPr>
        <p:spPr>
          <a:xfrm>
            <a:off x="2616528" y="6223659"/>
            <a:ext cx="661257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cs typeface="Calibri"/>
              </a:rPr>
              <a:t>Bavo</a:t>
            </a:r>
            <a:r>
              <a:rPr lang="en-US">
                <a:cs typeface="Calibri"/>
              </a:rPr>
              <a:t> Deprez - </a:t>
            </a:r>
            <a:r>
              <a:rPr lang="en-US" b="1">
                <a:cs typeface="Calibri"/>
              </a:rPr>
              <a:t>Kurt </a:t>
            </a:r>
            <a:r>
              <a:rPr lang="en-US" b="1" err="1">
                <a:cs typeface="Calibri"/>
              </a:rPr>
              <a:t>D’haene</a:t>
            </a:r>
            <a:r>
              <a:rPr lang="en-US">
                <a:cs typeface="Calibri"/>
              </a:rPr>
              <a:t> - Phaedra Neirinck - Simeon </a:t>
            </a:r>
            <a:r>
              <a:rPr lang="en-US" err="1">
                <a:cs typeface="Calibri"/>
              </a:rPr>
              <a:t>Bruyland</a:t>
            </a:r>
            <a:endParaRPr lang="en-US">
              <a:cs typeface="Calibri"/>
            </a:endParaRPr>
          </a:p>
        </p:txBody>
      </p:sp>
      <p:pic>
        <p:nvPicPr>
          <p:cNvPr id="8" name="Afbeelding 7">
            <a:extLst>
              <a:ext uri="{FF2B5EF4-FFF2-40B4-BE49-F238E27FC236}">
                <a16:creationId xmlns:a16="http://schemas.microsoft.com/office/drawing/2014/main" id="{3E03F3E1-B738-4B4D-87D4-FD12420BD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4340" y="499754"/>
            <a:ext cx="2614760" cy="5477981"/>
          </a:xfrm>
          <a:prstGeom prst="rect">
            <a:avLst/>
          </a:prstGeom>
        </p:spPr>
      </p:pic>
      <p:sp>
        <p:nvSpPr>
          <p:cNvPr id="10" name="TextBox 9">
            <a:extLst>
              <a:ext uri="{FF2B5EF4-FFF2-40B4-BE49-F238E27FC236}">
                <a16:creationId xmlns:a16="http://schemas.microsoft.com/office/drawing/2014/main" id="{3F8140A0-98DB-4C4A-AD04-77DBF258B56D}"/>
              </a:ext>
            </a:extLst>
          </p:cNvPr>
          <p:cNvSpPr txBox="1"/>
          <p:nvPr/>
        </p:nvSpPr>
        <p:spPr>
          <a:xfrm>
            <a:off x="3354381" y="90850"/>
            <a:ext cx="4789901" cy="369332"/>
          </a:xfrm>
          <a:prstGeom prst="rect">
            <a:avLst/>
          </a:prstGeom>
          <a:noFill/>
        </p:spPr>
        <p:txBody>
          <a:bodyPr wrap="none" rtlCol="0">
            <a:spAutoFit/>
          </a:bodyPr>
          <a:lstStyle/>
          <a:p>
            <a:r>
              <a:rPr lang="nl-BE" dirty="0"/>
              <a:t>Opdracht - Gebruik - </a:t>
            </a:r>
            <a:r>
              <a:rPr lang="nl-BE" b="1" dirty="0" err="1"/>
              <a:t>Frontend</a:t>
            </a:r>
            <a:r>
              <a:rPr lang="nl-BE" dirty="0"/>
              <a:t> - Backend - Besluit</a:t>
            </a:r>
            <a:endParaRPr lang="en-US" dirty="0"/>
          </a:p>
        </p:txBody>
      </p:sp>
      <p:sp>
        <p:nvSpPr>
          <p:cNvPr id="9" name="Tijdelijke aanduiding voor dianummer 3">
            <a:extLst>
              <a:ext uri="{FF2B5EF4-FFF2-40B4-BE49-F238E27FC236}">
                <a16:creationId xmlns:a16="http://schemas.microsoft.com/office/drawing/2014/main" id="{87E08CD7-6462-43AE-AB09-06D91DB296E5}"/>
              </a:ext>
            </a:extLst>
          </p:cNvPr>
          <p:cNvSpPr>
            <a:spLocks noGrp="1"/>
          </p:cNvSpPr>
          <p:nvPr>
            <p:ph type="sldNum" sz="quarter" idx="12"/>
          </p:nvPr>
        </p:nvSpPr>
        <p:spPr>
          <a:xfrm>
            <a:off x="8610600" y="6356350"/>
            <a:ext cx="2743200" cy="365125"/>
          </a:xfrm>
        </p:spPr>
        <p:txBody>
          <a:bodyPr/>
          <a:lstStyle/>
          <a:p>
            <a:fld id="{4CD814C8-F66B-4915-9FEC-D62A1DED085F}" type="slidenum">
              <a:rPr lang="de-DE" sz="1800" smtClean="0"/>
              <a:t>9</a:t>
            </a:fld>
            <a:r>
              <a:rPr lang="de-DE" sz="1800" dirty="0"/>
              <a:t>/21</a:t>
            </a:r>
          </a:p>
        </p:txBody>
      </p:sp>
    </p:spTree>
    <p:extLst>
      <p:ext uri="{BB962C8B-B14F-4D97-AF65-F5344CB8AC3E}">
        <p14:creationId xmlns:p14="http://schemas.microsoft.com/office/powerpoint/2010/main" val="2181436781"/>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1371</Words>
  <Application>Microsoft Office PowerPoint</Application>
  <PresentationFormat>Breedbeeld</PresentationFormat>
  <Paragraphs>301</Paragraphs>
  <Slides>22</Slides>
  <Notes>18</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22</vt:i4>
      </vt:variant>
    </vt:vector>
  </HeadingPairs>
  <TitlesOfParts>
    <vt:vector size="27" baseType="lpstr">
      <vt:lpstr>Arial</vt:lpstr>
      <vt:lpstr>Calibri</vt:lpstr>
      <vt:lpstr>Calibri Light</vt:lpstr>
      <vt:lpstr>Courier New</vt:lpstr>
      <vt:lpstr>Kantoorthema</vt:lpstr>
      <vt:lpstr>Bachelorproef Open Webslides Annotator Team Webslides-01</vt:lpstr>
      <vt:lpstr>Presentatieplan</vt:lpstr>
      <vt:lpstr>Opdracht</vt:lpstr>
      <vt:lpstr>Gebruik</vt:lpstr>
      <vt:lpstr>Gebruik</vt:lpstr>
      <vt:lpstr>Gebruik</vt:lpstr>
      <vt:lpstr>Gebruik</vt:lpstr>
      <vt:lpstr>Frontend</vt:lpstr>
      <vt:lpstr>Frontend - Structuur</vt:lpstr>
      <vt:lpstr>Frontend - Structuur</vt:lpstr>
      <vt:lpstr>Frontend - Integratie</vt:lpstr>
      <vt:lpstr>Frontend - Features</vt:lpstr>
      <vt:lpstr>Frontend - Features</vt:lpstr>
      <vt:lpstr>Frontend - Features</vt:lpstr>
      <vt:lpstr>Frontend - Features</vt:lpstr>
      <vt:lpstr>Frontend - Features</vt:lpstr>
      <vt:lpstr>Frontend - Features</vt:lpstr>
      <vt:lpstr>Backend</vt:lpstr>
      <vt:lpstr>Backend - Structuur</vt:lpstr>
      <vt:lpstr>Backend - Installatie</vt:lpstr>
      <vt:lpstr>Besluit</vt:lpstr>
      <vt:lpstr>Vragen?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Kurt</dc:creator>
  <cp:lastModifiedBy>Kurt D'haene</cp:lastModifiedBy>
  <cp:revision>2</cp:revision>
  <dcterms:modified xsi:type="dcterms:W3CDTF">2018-05-22T21:37:38Z</dcterms:modified>
</cp:coreProperties>
</file>