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3" r:id="rId4"/>
    <p:sldId id="269" r:id="rId5"/>
    <p:sldId id="272" r:id="rId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86BF9-8764-4FE0-A4B6-533C119B0E6F}" type="datetimeFigureOut">
              <a:rPr lang="nl-BE" smtClean="0"/>
              <a:pPr/>
              <a:t>23/04/2018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D1AB1-0DBD-4767-B836-ECD7CF795550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D1AB1-0DBD-4767-B836-ECD7CF795550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0FC7-C6E8-4B53-A021-2FAB774E1F27}" type="datetime1">
              <a:rPr lang="nl-BE" smtClean="0"/>
              <a:pPr/>
              <a:t>23/04/2018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2AC5-88F1-4C98-94E8-F842D241151F}" type="datetime1">
              <a:rPr lang="nl-BE" smtClean="0"/>
              <a:pPr/>
              <a:t>23/04/2018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16D1-1758-4A2F-A536-8C2561ABC453}" type="datetime1">
              <a:rPr lang="nl-BE" smtClean="0"/>
              <a:pPr/>
              <a:t>23/04/2018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74BD-FC60-4AB8-9BB4-503BC8E98B20}" type="datetime1">
              <a:rPr lang="nl-BE" smtClean="0"/>
              <a:pPr/>
              <a:t>23/04/2018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D0D8-8C93-4E30-91E4-B5D2A697BD77}" type="datetime1">
              <a:rPr lang="nl-BE" smtClean="0"/>
              <a:pPr/>
              <a:t>23/04/2018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1A08-EB0A-4B52-9DAB-A0C145B63FFD}" type="datetime1">
              <a:rPr lang="nl-BE" smtClean="0"/>
              <a:pPr/>
              <a:t>23/04/2018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3AEE-E897-480E-BDFD-5381A0A5826F}" type="datetime1">
              <a:rPr lang="nl-BE" smtClean="0"/>
              <a:pPr/>
              <a:t>23/04/2018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B54F-6079-4E66-9549-91588CBE6D45}" type="datetime1">
              <a:rPr lang="nl-BE" smtClean="0"/>
              <a:pPr/>
              <a:t>23/04/2018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EC42-4456-4C55-98F5-2E481022E0D7}" type="datetime1">
              <a:rPr lang="nl-BE" smtClean="0"/>
              <a:pPr/>
              <a:t>23/04/2018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50B6-8ED1-4FE6-A383-EBAECB71ABD1}" type="datetime1">
              <a:rPr lang="nl-BE" smtClean="0"/>
              <a:pPr/>
              <a:t>23/04/2018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A3CA-7A66-412B-9799-0B25993B12A0}" type="datetime1">
              <a:rPr lang="nl-BE" smtClean="0"/>
              <a:pPr/>
              <a:t>23/04/2018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9C52-326E-4993-BB2E-ED50400B3996}" type="datetime1">
              <a:rPr lang="nl-BE" smtClean="0"/>
              <a:pPr/>
              <a:t>23/04/2018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53C81-4D7A-40CD-B625-73DE70902CA3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99.100:900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Open </a:t>
            </a:r>
            <a:r>
              <a:rPr lang="nl-BE" dirty="0" err="1"/>
              <a:t>Webslides</a:t>
            </a:r>
            <a:r>
              <a:rPr lang="nl-BE" dirty="0"/>
              <a:t> </a:t>
            </a:r>
            <a:r>
              <a:rPr lang="nl-BE" dirty="0" err="1"/>
              <a:t>Annotator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/>
          <a:lstStyle/>
          <a:p>
            <a:r>
              <a:rPr lang="nl-BE" dirty="0"/>
              <a:t>Groep: Webslides-01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827584" y="5085184"/>
            <a:ext cx="178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Bavo</a:t>
            </a:r>
            <a:r>
              <a:rPr lang="nl-BE" dirty="0"/>
              <a:t> </a:t>
            </a:r>
            <a:r>
              <a:rPr lang="nl-BE" dirty="0" err="1"/>
              <a:t>Deprez</a:t>
            </a:r>
            <a:endParaRPr lang="nl-BE" dirty="0"/>
          </a:p>
          <a:p>
            <a:r>
              <a:rPr lang="nl-BE" dirty="0"/>
              <a:t>Kurt D’haene</a:t>
            </a:r>
          </a:p>
          <a:p>
            <a:r>
              <a:rPr lang="nl-BE" dirty="0" err="1"/>
              <a:t>Phaedra</a:t>
            </a:r>
            <a:r>
              <a:rPr lang="nl-BE" dirty="0"/>
              <a:t> </a:t>
            </a:r>
            <a:r>
              <a:rPr lang="nl-BE" dirty="0" err="1"/>
              <a:t>Neirinck</a:t>
            </a:r>
            <a:endParaRPr lang="nl-BE" dirty="0"/>
          </a:p>
          <a:p>
            <a:r>
              <a:rPr lang="nl-BE" dirty="0"/>
              <a:t>Simeon </a:t>
            </a:r>
            <a:r>
              <a:rPr lang="nl-BE" dirty="0" err="1"/>
              <a:t>Bruyland</a:t>
            </a:r>
            <a:endParaRPr lang="nl-BE" dirty="0"/>
          </a:p>
        </p:txBody>
      </p:sp>
      <p:sp>
        <p:nvSpPr>
          <p:cNvPr id="5" name="Tekstvak 4"/>
          <p:cNvSpPr txBox="1"/>
          <p:nvPr/>
        </p:nvSpPr>
        <p:spPr>
          <a:xfrm>
            <a:off x="5991492" y="6381328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webslides-01.project.tiwi.be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 tooltip="Link"/>
              </a:rPr>
              <a:t>Demo</a:t>
            </a:r>
            <a:endParaRPr lang="nl-BE" dirty="0"/>
          </a:p>
          <a:p>
            <a:r>
              <a:rPr lang="nl-BE" dirty="0"/>
              <a:t>Aanpassingen</a:t>
            </a:r>
          </a:p>
          <a:p>
            <a:r>
              <a:rPr lang="nl-BE" dirty="0"/>
              <a:t>Sprint 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Bavo Deprez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/>
              <a:t>Overzicht</a:t>
            </a:r>
            <a:r>
              <a:rPr lang="nl-BE" dirty="0"/>
              <a:t> – Demo –Aanpassingen– Sprint 3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Aanpassingen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Annotaties open- en dichtklappen</a:t>
            </a:r>
          </a:p>
          <a:p>
            <a:r>
              <a:rPr lang="nl-BE" dirty="0"/>
              <a:t>Interface versimpelt</a:t>
            </a:r>
          </a:p>
          <a:p>
            <a:r>
              <a:rPr lang="nl-BE" dirty="0"/>
              <a:t>Annotatie aanmaken, aanpassen en verwijderen</a:t>
            </a:r>
          </a:p>
          <a:p>
            <a:r>
              <a:rPr lang="nl-BE" dirty="0"/>
              <a:t>Overzicht annotaties en filteren met zoekfunctie</a:t>
            </a:r>
          </a:p>
          <a:p>
            <a:r>
              <a:rPr lang="nl-BE" dirty="0"/>
              <a:t>Helpicoontje met legende</a:t>
            </a:r>
          </a:p>
          <a:p>
            <a:r>
              <a:rPr lang="nl-BE" dirty="0"/>
              <a:t>Integratie met bestaande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Bavo Deprez</a:t>
            </a:r>
          </a:p>
        </p:txBody>
      </p:sp>
      <p:sp>
        <p:nvSpPr>
          <p:cNvPr id="10" name="Tekstvak 6">
            <a:extLst>
              <a:ext uri="{FF2B5EF4-FFF2-40B4-BE49-F238E27FC236}">
                <a16:creationId xmlns:a16="http://schemas.microsoft.com/office/drawing/2014/main" id="{D4083EAE-5C59-4192-BFFD-949F25DB5C6F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Overzicht – Demo –</a:t>
            </a:r>
            <a:r>
              <a:rPr lang="nl-BE" b="1" dirty="0"/>
              <a:t>Aanpassingen</a:t>
            </a:r>
            <a:r>
              <a:rPr lang="nl-BE" dirty="0"/>
              <a:t>– Sprint 3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4906F-F3B6-4316-9CAB-1CF6EDD5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3: voorstellen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6F5FC6-6419-49B7-ABEB-9DEB94B5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Zoekfunctie op inhoud </a:t>
            </a:r>
            <a:r>
              <a:rPr lang="nl-BE" dirty="0" err="1"/>
              <a:t>webslides</a:t>
            </a:r>
            <a:endParaRPr lang="nl-BE" dirty="0"/>
          </a:p>
          <a:p>
            <a:r>
              <a:rPr lang="nl-BE" dirty="0"/>
              <a:t>Marge wegwerken</a:t>
            </a:r>
          </a:p>
          <a:p>
            <a:r>
              <a:rPr lang="nl-BE" dirty="0"/>
              <a:t>Meldingen</a:t>
            </a:r>
          </a:p>
          <a:p>
            <a:r>
              <a:rPr lang="nl-BE" dirty="0"/>
              <a:t>Rollen toevoegen</a:t>
            </a:r>
            <a:endParaRPr lang="en-US" dirty="0"/>
          </a:p>
          <a:p>
            <a:r>
              <a:rPr lang="nl-BE" dirty="0"/>
              <a:t>Editor met meer functionaliteiten</a:t>
            </a:r>
          </a:p>
          <a:p>
            <a:r>
              <a:rPr lang="nl-BE" dirty="0"/>
              <a:t>Overzicht met eigen </a:t>
            </a:r>
            <a:r>
              <a:rPr lang="nl-BE" dirty="0" err="1"/>
              <a:t>cherrypicking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39D5F69-8737-4329-9CED-4C2D30CD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Simeon </a:t>
            </a:r>
            <a:r>
              <a:rPr lang="nl-BE" dirty="0" err="1"/>
              <a:t>Bruyland</a:t>
            </a:r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82AE963-8362-41D5-B124-E1DB6EBBB04A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Overzicht – Demo –Aanpassingen– </a:t>
            </a:r>
            <a:r>
              <a:rPr lang="nl-BE" b="1" dirty="0"/>
              <a:t>Sprint</a:t>
            </a:r>
            <a:r>
              <a:rPr lang="nl-BE" dirty="0"/>
              <a:t> </a:t>
            </a:r>
            <a:r>
              <a:rPr lang="nl-BE" b="1" dirty="0"/>
              <a:t>3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706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BA33-D9F5-40FD-BA51-982964EC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95" y="2857500"/>
            <a:ext cx="8229600" cy="1143000"/>
          </a:xfrm>
        </p:spPr>
        <p:txBody>
          <a:bodyPr/>
          <a:lstStyle/>
          <a:p>
            <a:r>
              <a:rPr lang="nl-BE" dirty="0"/>
              <a:t>Vragen?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3A54-7A95-49BF-AB40-DA035819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5C53-D510-41D5-85EB-657D542A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11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110</Words>
  <Application>Microsoft Office PowerPoint</Application>
  <PresentationFormat>On-screen Show (4:3)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Office-thema</vt:lpstr>
      <vt:lpstr>Open Webslides Annotator</vt:lpstr>
      <vt:lpstr>Overzicht</vt:lpstr>
      <vt:lpstr>Aanpassingen</vt:lpstr>
      <vt:lpstr>Sprint 3: voorstellen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Kurt D'haene</dc:creator>
  <cp:lastModifiedBy>Bavo Deprez</cp:lastModifiedBy>
  <cp:revision>20</cp:revision>
  <dcterms:created xsi:type="dcterms:W3CDTF">2018-03-12T17:06:45Z</dcterms:created>
  <dcterms:modified xsi:type="dcterms:W3CDTF">2018-04-23T15:53:33Z</dcterms:modified>
</cp:coreProperties>
</file>