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5" r:id="rId5"/>
    <p:sldId id="264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6BF9-8764-4FE0-A4B6-533C119B0E6F}" type="datetimeFigureOut">
              <a:rPr lang="nl-BE" smtClean="0"/>
              <a:pPr/>
              <a:t>12/03/2018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D1AB1-0DBD-4767-B836-ECD7CF795550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D1AB1-0DBD-4767-B836-ECD7CF795550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FC7-C6E8-4B53-A021-2FAB774E1F27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2AC5-88F1-4C98-94E8-F842D241151F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16D1-1758-4A2F-A536-8C2561ABC453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74BD-FC60-4AB8-9BB4-503BC8E98B20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D0D8-8C93-4E30-91E4-B5D2A697BD77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1A08-EB0A-4B52-9DAB-A0C145B63FFD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3AEE-E897-480E-BDFD-5381A0A5826F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B54F-6079-4E66-9549-91588CBE6D45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EC42-4456-4C55-98F5-2E481022E0D7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50B6-8ED1-4FE6-A383-EBAECB71ABD1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A3CA-7A66-412B-9799-0B25993B12A0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9C52-326E-4993-BB2E-ED50400B3996}" type="datetime1">
              <a:rPr lang="nl-BE" smtClean="0"/>
              <a:pPr/>
              <a:t>12/03/2018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3C81-4D7A-40CD-B625-73DE70902CA3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Open </a:t>
            </a:r>
            <a:r>
              <a:rPr lang="nl-BE" dirty="0" err="1" smtClean="0"/>
              <a:t>Webslides</a:t>
            </a:r>
            <a:r>
              <a:rPr lang="nl-BE" dirty="0" smtClean="0"/>
              <a:t> </a:t>
            </a:r>
            <a:r>
              <a:rPr lang="nl-BE" dirty="0" err="1" smtClean="0"/>
              <a:t>Annotator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nl-BE" dirty="0" smtClean="0"/>
              <a:t>Groep: Webslides-01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827584" y="5085184"/>
            <a:ext cx="178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Bavo</a:t>
            </a:r>
            <a:r>
              <a:rPr lang="nl-BE" dirty="0" smtClean="0"/>
              <a:t> </a:t>
            </a:r>
            <a:r>
              <a:rPr lang="nl-BE" dirty="0" err="1" smtClean="0"/>
              <a:t>Deprez</a:t>
            </a:r>
            <a:endParaRPr lang="nl-BE" dirty="0" smtClean="0"/>
          </a:p>
          <a:p>
            <a:r>
              <a:rPr lang="nl-BE" dirty="0" smtClean="0"/>
              <a:t>Kurt D’haene</a:t>
            </a:r>
          </a:p>
          <a:p>
            <a:r>
              <a:rPr lang="nl-BE" dirty="0" err="1" smtClean="0"/>
              <a:t>Phaedra</a:t>
            </a:r>
            <a:r>
              <a:rPr lang="nl-BE" dirty="0" smtClean="0"/>
              <a:t> </a:t>
            </a:r>
            <a:r>
              <a:rPr lang="nl-BE" dirty="0" err="1" smtClean="0"/>
              <a:t>Neirinck</a:t>
            </a:r>
            <a:endParaRPr lang="nl-BE" dirty="0" smtClean="0"/>
          </a:p>
          <a:p>
            <a:r>
              <a:rPr lang="nl-BE" dirty="0" smtClean="0"/>
              <a:t>Simeon </a:t>
            </a:r>
            <a:r>
              <a:rPr lang="nl-BE" dirty="0" err="1" smtClean="0"/>
              <a:t>Bruyland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5991492" y="6381328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webslides-01.project.tiwi.be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Filteren en zoeken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D1096CAB-8735-4BF9-8F89-472237BA1A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4793" y="1196752"/>
            <a:ext cx="6699575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Phaedra Neirinck</a:t>
            </a:r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dirty="0" err="1" smtClean="0"/>
              <a:t>Sidebar</a:t>
            </a:r>
            <a:r>
              <a:rPr lang="nl-BE" dirty="0" smtClean="0"/>
              <a:t> – Nieuw – Selectie – Weergave –  </a:t>
            </a:r>
            <a:r>
              <a:rPr lang="nl-BE" b="1" dirty="0" smtClean="0"/>
              <a:t>Zoeken</a:t>
            </a:r>
            <a:r>
              <a:rPr lang="nl-BE" dirty="0" smtClean="0"/>
              <a:t> – Filteren – Sprint 2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50C58B8-08D9-498C-8543-BA0D4275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Zoeken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CA97E0C2-287A-4082-B6C2-305E38A4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="" xmlns:a16="http://schemas.microsoft.com/office/drawing/2014/main" id="{A4964FAE-F5F3-4EDC-953C-A56949D313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124743"/>
            <a:ext cx="7110864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Phaedra Neirinck</a:t>
            </a:r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dirty="0" err="1" smtClean="0"/>
              <a:t>Sidebar</a:t>
            </a:r>
            <a:r>
              <a:rPr lang="nl-BE" dirty="0" smtClean="0"/>
              <a:t> – Nieuw – Selectie – Weergave –  </a:t>
            </a:r>
            <a:r>
              <a:rPr lang="nl-BE" b="1" dirty="0" smtClean="0"/>
              <a:t>Zoeken</a:t>
            </a:r>
            <a:r>
              <a:rPr lang="nl-BE" dirty="0" smtClean="0"/>
              <a:t> – Filteren – Sprint 2 </a:t>
            </a:r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36702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21C445C-FFDC-43E4-9BD4-C6E256DB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Filteren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1E088EC9-9B5D-421A-904C-B37067F6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="" xmlns:a16="http://schemas.microsoft.com/office/drawing/2014/main" id="{ECD3DEFC-A10A-48B9-AE3E-2CEFF45981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124744"/>
            <a:ext cx="7080638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Phaedra Neirinck</a:t>
            </a: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dirty="0" err="1" smtClean="0"/>
              <a:t>Sidebar</a:t>
            </a:r>
            <a:r>
              <a:rPr lang="nl-BE" dirty="0" smtClean="0"/>
              <a:t> – Nieuw – Selectie – Weergave –  Zoeken – </a:t>
            </a:r>
            <a:r>
              <a:rPr lang="nl-BE" b="1" dirty="0" smtClean="0"/>
              <a:t>Filteren</a:t>
            </a:r>
            <a:r>
              <a:rPr lang="nl-BE" dirty="0" smtClean="0"/>
              <a:t> – Sprint 2 </a:t>
            </a:r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25828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DA4906F-F3B6-4316-9CAB-1CF6EDD5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voorstellen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866F5FC6-6419-49B7-ABEB-9DEB94B5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CSS toevoegen</a:t>
            </a:r>
          </a:p>
          <a:p>
            <a:r>
              <a:rPr lang="nl-BE" dirty="0" err="1"/>
              <a:t>Cherrypicking</a:t>
            </a:r>
            <a:endParaRPr lang="nl-BE" dirty="0"/>
          </a:p>
          <a:p>
            <a:r>
              <a:rPr lang="nl-BE" dirty="0"/>
              <a:t>Integratie met bestaande </a:t>
            </a:r>
            <a:r>
              <a:rPr lang="nl-BE" dirty="0" err="1"/>
              <a:t>webslides</a:t>
            </a:r>
            <a:endParaRPr lang="nl-BE" dirty="0"/>
          </a:p>
          <a:p>
            <a:r>
              <a:rPr lang="nl-BE" dirty="0"/>
              <a:t>M</a:t>
            </a:r>
            <a:r>
              <a:rPr lang="en-US" dirty="0" err="1"/>
              <a:t>obiele</a:t>
            </a:r>
            <a:r>
              <a:rPr lang="en-US" dirty="0"/>
              <a:t> sidebar</a:t>
            </a:r>
          </a:p>
          <a:p>
            <a:r>
              <a:rPr lang="nl-BE" dirty="0" smtClean="0"/>
              <a:t>Integratie </a:t>
            </a:r>
            <a:r>
              <a:rPr lang="nl-BE" dirty="0"/>
              <a:t>in andere browsers</a:t>
            </a:r>
            <a:endParaRPr lang="en-US" dirty="0"/>
          </a:p>
          <a:p>
            <a:r>
              <a:rPr lang="nl-BE" dirty="0"/>
              <a:t>“</a:t>
            </a:r>
            <a:r>
              <a:rPr lang="nl-BE" dirty="0" err="1"/>
              <a:t>seen</a:t>
            </a:r>
            <a:r>
              <a:rPr lang="nl-BE" dirty="0"/>
              <a:t>” en “</a:t>
            </a:r>
            <a:r>
              <a:rPr lang="nl-BE" dirty="0" err="1"/>
              <a:t>unseen</a:t>
            </a:r>
            <a:r>
              <a:rPr lang="nl-BE" dirty="0"/>
              <a:t>”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439D5F69-8737-4329-9CED-4C2D30CD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Phaedra Neirinck</a:t>
            </a:r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dirty="0" err="1" smtClean="0"/>
              <a:t>Sidebar</a:t>
            </a:r>
            <a:r>
              <a:rPr lang="nl-BE" dirty="0" smtClean="0"/>
              <a:t> – Nieuw – Selectie – Weergave –  Zoeken – Filteren – </a:t>
            </a:r>
            <a:r>
              <a:rPr lang="nl-BE" b="1" dirty="0" smtClean="0"/>
              <a:t>Sprint 2 </a:t>
            </a:r>
            <a:endParaRPr lang="nl-BE" b="1" dirty="0"/>
          </a:p>
        </p:txBody>
      </p:sp>
    </p:spTree>
    <p:extLst>
      <p:ext uri="{BB962C8B-B14F-4D97-AF65-F5344CB8AC3E}">
        <p14:creationId xmlns="" xmlns:p14="http://schemas.microsoft.com/office/powerpoint/2010/main" val="33670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307CFA36-534B-442F-85C3-2B9BD248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869985BB-71B3-4E76-B9E6-9A08056672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692696"/>
            <a:ext cx="7092280" cy="5258981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Phaedra Neirinck</a:t>
            </a:r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16166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Sidebar</a:t>
            </a:r>
            <a:endParaRPr lang="nl-BE" dirty="0" smtClean="0"/>
          </a:p>
          <a:p>
            <a:r>
              <a:rPr lang="nl-BE" dirty="0" smtClean="0"/>
              <a:t>Nieuwe annotatie</a:t>
            </a:r>
          </a:p>
          <a:p>
            <a:r>
              <a:rPr lang="nl-BE" dirty="0" smtClean="0"/>
              <a:t>Selectie</a:t>
            </a:r>
          </a:p>
          <a:p>
            <a:r>
              <a:rPr lang="nl-BE" dirty="0" smtClean="0"/>
              <a:t>Weergave</a:t>
            </a:r>
          </a:p>
          <a:p>
            <a:r>
              <a:rPr lang="nl-BE" dirty="0" smtClean="0"/>
              <a:t>Filteren en zoeken</a:t>
            </a:r>
          </a:p>
          <a:p>
            <a:r>
              <a:rPr lang="nl-BE" dirty="0" smtClean="0"/>
              <a:t>Zoeken</a:t>
            </a:r>
          </a:p>
          <a:p>
            <a:r>
              <a:rPr lang="nl-BE" dirty="0" smtClean="0"/>
              <a:t>Filteren</a:t>
            </a:r>
          </a:p>
          <a:p>
            <a:r>
              <a:rPr lang="nl-BE" dirty="0" smtClean="0"/>
              <a:t>Sprint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Kurt D'haene</a:t>
            </a: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 smtClean="0"/>
              <a:t>Overzicht</a:t>
            </a:r>
            <a:r>
              <a:rPr lang="nl-BE" dirty="0" smtClean="0"/>
              <a:t> – </a:t>
            </a:r>
            <a:r>
              <a:rPr lang="nl-BE" dirty="0" err="1" smtClean="0"/>
              <a:t>Sidebar</a:t>
            </a:r>
            <a:r>
              <a:rPr lang="nl-BE" dirty="0" smtClean="0"/>
              <a:t> – Nieuw – Selectie – Weergave –  Zoeken – Filteren – Sprint 2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Sidebar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5000" t="10234" r="8063" b="4368"/>
          <a:stretch>
            <a:fillRect/>
          </a:stretch>
        </p:blipFill>
        <p:spPr bwMode="auto">
          <a:xfrm>
            <a:off x="1115616" y="1268760"/>
            <a:ext cx="7022950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Kurt D'haene</a:t>
            </a:r>
            <a:endParaRPr lang="nl-BE"/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5868144" y="1700808"/>
            <a:ext cx="1368152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b="1" dirty="0" err="1" smtClean="0"/>
              <a:t>Sidebar</a:t>
            </a:r>
            <a:r>
              <a:rPr lang="nl-BE" dirty="0" smtClean="0"/>
              <a:t> – Nieuw – Selectie – Weergave –  Zoeken – Filteren – Sprint 2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Sidebar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5000" t="10234" r="8457" b="4368"/>
          <a:stretch>
            <a:fillRect/>
          </a:stretch>
        </p:blipFill>
        <p:spPr bwMode="auto">
          <a:xfrm>
            <a:off x="1043608" y="1196752"/>
            <a:ext cx="6981639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Kurt D'haene</a:t>
            </a:r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b="1" dirty="0" err="1" smtClean="0"/>
              <a:t>Sidebar</a:t>
            </a:r>
            <a:r>
              <a:rPr lang="nl-BE" dirty="0" smtClean="0"/>
              <a:t> – Nieuw – Selectie – Weergave –  Zoeken – Filteren – Sprint 2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Sidebar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5000" t="10234" r="8457" b="4368"/>
          <a:stretch>
            <a:fillRect/>
          </a:stretch>
        </p:blipFill>
        <p:spPr bwMode="auto">
          <a:xfrm>
            <a:off x="1043609" y="1197312"/>
            <a:ext cx="6981639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Kurt D'haene</a:t>
            </a:r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b="1" dirty="0" err="1" smtClean="0"/>
              <a:t>Sidebar</a:t>
            </a:r>
            <a:r>
              <a:rPr lang="nl-BE" dirty="0" smtClean="0"/>
              <a:t> – Nieuw – Selectie – Weergave –  Zoeken – Filteren – Sprint 2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Nieuwe annotatie toevoegen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1656" t="10500" r="11258" b="4101"/>
          <a:stretch>
            <a:fillRect/>
          </a:stretch>
        </p:blipFill>
        <p:spPr bwMode="auto">
          <a:xfrm>
            <a:off x="971601" y="1268760"/>
            <a:ext cx="7038681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Kurt D'haene</a:t>
            </a:r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dirty="0" err="1" smtClean="0"/>
              <a:t>Sidebar</a:t>
            </a:r>
            <a:r>
              <a:rPr lang="nl-BE" dirty="0" smtClean="0"/>
              <a:t> – </a:t>
            </a:r>
            <a:r>
              <a:rPr lang="nl-BE" b="1" dirty="0" smtClean="0"/>
              <a:t>Nieuw</a:t>
            </a:r>
            <a:r>
              <a:rPr lang="nl-BE" dirty="0" smtClean="0"/>
              <a:t> – Selectie – Weergave –  Zoeken – Filteren – Sprint 2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Nieuwe annotatie toevoegen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456" t="9534" r="12001" b="4368"/>
          <a:stretch>
            <a:fillRect/>
          </a:stretch>
        </p:blipFill>
        <p:spPr bwMode="auto">
          <a:xfrm>
            <a:off x="971600" y="1341328"/>
            <a:ext cx="6924879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Kurt D'haene</a:t>
            </a:r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dirty="0" err="1" smtClean="0"/>
              <a:t>Sidebar</a:t>
            </a:r>
            <a:r>
              <a:rPr lang="nl-BE" dirty="0" smtClean="0"/>
              <a:t> – </a:t>
            </a:r>
            <a:r>
              <a:rPr lang="nl-BE" b="1" dirty="0" smtClean="0"/>
              <a:t>Nieuw</a:t>
            </a:r>
            <a:r>
              <a:rPr lang="nl-BE" dirty="0" smtClean="0"/>
              <a:t> – Selectie – Weergave –  Zoeken – Filteren – Sprint 2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Selectie op </a:t>
            </a:r>
            <a:r>
              <a:rPr lang="nl-BE" dirty="0" err="1" smtClean="0"/>
              <a:t>slide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1850" t="10234" r="11607" b="3668"/>
          <a:stretch>
            <a:fillRect/>
          </a:stretch>
        </p:blipFill>
        <p:spPr bwMode="auto">
          <a:xfrm>
            <a:off x="1043608" y="1340768"/>
            <a:ext cx="6924879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Kurt D'haene</a:t>
            </a:r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dirty="0" err="1" smtClean="0"/>
              <a:t>Sidebar</a:t>
            </a:r>
            <a:r>
              <a:rPr lang="nl-BE" dirty="0" smtClean="0"/>
              <a:t> – Nieuw – </a:t>
            </a:r>
            <a:r>
              <a:rPr lang="nl-BE" b="1" dirty="0" smtClean="0"/>
              <a:t>Selectie</a:t>
            </a:r>
            <a:r>
              <a:rPr lang="nl-BE" dirty="0" smtClean="0"/>
              <a:t> – Weergave –  Zoeken – Filteren – Sprint 2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Weergave annotatie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3C81-4D7A-40CD-B625-73DE70902CA3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21650" t="10101" r="11413" b="4501"/>
          <a:stretch>
            <a:fillRect/>
          </a:stretch>
        </p:blipFill>
        <p:spPr bwMode="auto">
          <a:xfrm>
            <a:off x="971600" y="1268760"/>
            <a:ext cx="7022951" cy="50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Kurt D'haene</a:t>
            </a:r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Overzicht – </a:t>
            </a:r>
            <a:r>
              <a:rPr lang="nl-BE" dirty="0" err="1" smtClean="0"/>
              <a:t>Sidebar</a:t>
            </a:r>
            <a:r>
              <a:rPr lang="nl-BE" dirty="0" smtClean="0"/>
              <a:t> – Nieuw – Selectie – </a:t>
            </a:r>
            <a:r>
              <a:rPr lang="nl-BE" b="1" dirty="0" smtClean="0"/>
              <a:t>Weergave</a:t>
            </a:r>
            <a:r>
              <a:rPr lang="nl-BE" dirty="0" smtClean="0"/>
              <a:t> –  Zoeken – Filteren – Sprint 2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304</Words>
  <Application>Microsoft Office PowerPoint</Application>
  <PresentationFormat>Diavoorstelling (4:3)</PresentationFormat>
  <Paragraphs>72</Paragraphs>
  <Slides>14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Office-thema</vt:lpstr>
      <vt:lpstr>Open Webslides Annotator</vt:lpstr>
      <vt:lpstr>Overzicht</vt:lpstr>
      <vt:lpstr>Sidebar</vt:lpstr>
      <vt:lpstr>Sidebar</vt:lpstr>
      <vt:lpstr>Sidebar</vt:lpstr>
      <vt:lpstr>Nieuwe annotatie toevoegen</vt:lpstr>
      <vt:lpstr>Nieuwe annotatie toevoegen</vt:lpstr>
      <vt:lpstr>Selectie op slide</vt:lpstr>
      <vt:lpstr>Weergave annotatie</vt:lpstr>
      <vt:lpstr>Filteren en zoeken</vt:lpstr>
      <vt:lpstr>Zoeken</vt:lpstr>
      <vt:lpstr>Filteren</vt:lpstr>
      <vt:lpstr>Sprint 2: voorstellen</vt:lpstr>
      <vt:lpstr>Dia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Kurt D'haene</dc:creator>
  <cp:lastModifiedBy>Kurt D'haene</cp:lastModifiedBy>
  <cp:revision>14</cp:revision>
  <dcterms:created xsi:type="dcterms:W3CDTF">2018-03-12T17:06:45Z</dcterms:created>
  <dcterms:modified xsi:type="dcterms:W3CDTF">2018-03-12T21:02:31Z</dcterms:modified>
</cp:coreProperties>
</file>