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1" r:id="rId4"/>
    <p:sldId id="272" r:id="rId5"/>
    <p:sldId id="258" r:id="rId6"/>
    <p:sldId id="265" r:id="rId7"/>
    <p:sldId id="266" r:id="rId8"/>
    <p:sldId id="268" r:id="rId9"/>
    <p:sldId id="267" r:id="rId10"/>
    <p:sldId id="269" r:id="rId11"/>
    <p:sldId id="270" r:id="rId12"/>
    <p:sldId id="273" r:id="rId13"/>
    <p:sldId id="275" r:id="rId14"/>
    <p:sldId id="276" r:id="rId15"/>
    <p:sldId id="261" r:id="rId16"/>
    <p:sldId id="262" r:id="rId17"/>
    <p:sldId id="274" r:id="rId18"/>
    <p:sldId id="263" r:id="rId19"/>
    <p:sldId id="264" r:id="rId2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Reeks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95-487C-9AB1-CC69450A1D08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Reeks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95-487C-9AB1-CC69450A1D08}"/>
            </c:ext>
          </c:extLst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Reeks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95-487C-9AB1-CC69450A1D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0691855"/>
        <c:axId val="629635087"/>
      </c:barChart>
      <c:catAx>
        <c:axId val="630691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629635087"/>
        <c:crosses val="autoZero"/>
        <c:auto val="1"/>
        <c:lblAlgn val="ctr"/>
        <c:lblOffset val="100"/>
        <c:noMultiLvlLbl val="0"/>
      </c:catAx>
      <c:valAx>
        <c:axId val="629635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630691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3AC9D-FB17-4864-9110-3C65AAE8A2A0}" type="datetimeFigureOut">
              <a:rPr lang="nl-BE" smtClean="0"/>
              <a:t>10/05/2017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4D0CD-DC6F-4452-B2A7-C37AA2534A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578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10/05/2017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237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10/05/2017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012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10/05/2017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165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10/05/2017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98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10/05/2017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330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10/05/2017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198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10/05/2017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70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10/05/2017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590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10/05/2017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184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10/05/2017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413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10/05/2017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83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E315D-DB22-4A1A-9731-89AD6FA69E5A}" type="datetimeFigureOut">
              <a:rPr lang="nl-BE" smtClean="0"/>
              <a:t>10/05/2017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59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dsGWM5XGd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Titelslide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Een inleiding tot..</a:t>
            </a:r>
          </a:p>
        </p:txBody>
      </p:sp>
    </p:spTree>
    <p:extLst>
      <p:ext uri="{BB962C8B-B14F-4D97-AF65-F5344CB8AC3E}">
        <p14:creationId xmlns:p14="http://schemas.microsoft.com/office/powerpoint/2010/main" val="273496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Geneste lijst </a:t>
            </a:r>
            <a:r>
              <a:rPr lang="nl-BE" dirty="0" err="1"/>
              <a:t>ordered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/>
              <a:t>Lijn 1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Lijn 2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Lijn 2,1</a:t>
            </a:r>
          </a:p>
          <a:p>
            <a:pPr marL="1371600" lvl="2" indent="-457200">
              <a:buFont typeface="+mj-lt"/>
              <a:buAutoNum type="arabicPeriod"/>
            </a:pPr>
            <a:r>
              <a:rPr lang="nl-BE" dirty="0"/>
              <a:t>Lijn 2,1,1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Lijn 2,2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Lijn 3</a:t>
            </a:r>
          </a:p>
        </p:txBody>
      </p:sp>
    </p:spTree>
    <p:extLst>
      <p:ext uri="{BB962C8B-B14F-4D97-AF65-F5344CB8AC3E}">
        <p14:creationId xmlns:p14="http://schemas.microsoft.com/office/powerpoint/2010/main" val="2919582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Klik </a:t>
            </a:r>
            <a:r>
              <a:rPr lang="nl-BE" dirty="0">
                <a:hlinkClick r:id="rId2"/>
              </a:rPr>
              <a:t>hier</a:t>
            </a:r>
            <a:r>
              <a:rPr lang="nl-BE" dirty="0"/>
              <a:t> voor meer info</a:t>
            </a:r>
          </a:p>
          <a:p>
            <a:r>
              <a:rPr lang="nl-BE" b="1" u="sng" dirty="0"/>
              <a:t>Vet en onderlijnd</a:t>
            </a:r>
          </a:p>
        </p:txBody>
      </p:sp>
    </p:spTree>
    <p:extLst>
      <p:ext uri="{BB962C8B-B14F-4D97-AF65-F5344CB8AC3E}">
        <p14:creationId xmlns:p14="http://schemas.microsoft.com/office/powerpoint/2010/main" val="325746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2048608" y="1732085"/>
            <a:ext cx="505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hlinkClick r:id="rId2"/>
              </a:rPr>
              <a:t>link</a:t>
            </a:r>
            <a:endParaRPr lang="nl-BE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Dit is de voettekst</a:t>
            </a:r>
          </a:p>
        </p:txBody>
      </p:sp>
    </p:spTree>
    <p:extLst>
      <p:ext uri="{BB962C8B-B14F-4D97-AF65-F5344CB8AC3E}">
        <p14:creationId xmlns:p14="http://schemas.microsoft.com/office/powerpoint/2010/main" val="1264135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tabel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650678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3501016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328929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52444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836809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44541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18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81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518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grafiek</a:t>
            </a:r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3477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841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Vragen?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7033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Uitsmijter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</p:spPr>
      </p:pic>
    </p:spTree>
    <p:extLst>
      <p:ext uri="{BB962C8B-B14F-4D97-AF65-F5344CB8AC3E}">
        <p14:creationId xmlns:p14="http://schemas.microsoft.com/office/powerpoint/2010/main" val="3597087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Video van een kat</a:t>
            </a:r>
          </a:p>
        </p:txBody>
      </p:sp>
      <p:pic>
        <p:nvPicPr>
          <p:cNvPr id="4" name="5dsGWM5XGdg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78269" y="1852979"/>
            <a:ext cx="8235462" cy="46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1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Besluit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0751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Tot ziens!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06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  <a:p>
            <a:r>
              <a:rPr lang="nl-BE" dirty="0"/>
              <a:t>overzicht</a:t>
            </a:r>
          </a:p>
          <a:p>
            <a:r>
              <a:rPr lang="nl-BE" dirty="0"/>
              <a:t>Deel 1</a:t>
            </a:r>
          </a:p>
          <a:p>
            <a:r>
              <a:rPr lang="nl-BE" dirty="0"/>
              <a:t>Deel 2</a:t>
            </a:r>
          </a:p>
          <a:p>
            <a:r>
              <a:rPr lang="nl-BE" dirty="0"/>
              <a:t>Deel 3</a:t>
            </a:r>
          </a:p>
          <a:p>
            <a:r>
              <a:rPr lang="nl-BE" dirty="0"/>
              <a:t>Vragen</a:t>
            </a:r>
          </a:p>
          <a:p>
            <a:r>
              <a:rPr lang="nl-BE" dirty="0"/>
              <a:t>Uitsmijter</a:t>
            </a:r>
          </a:p>
          <a:p>
            <a:r>
              <a:rPr lang="nl-BE" dirty="0"/>
              <a:t>besluit</a:t>
            </a:r>
          </a:p>
        </p:txBody>
      </p:sp>
    </p:spTree>
    <p:extLst>
      <p:ext uri="{BB962C8B-B14F-4D97-AF65-F5344CB8AC3E}">
        <p14:creationId xmlns:p14="http://schemas.microsoft.com/office/powerpoint/2010/main" val="226776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 err="1"/>
              <a:t>Lorem</a:t>
            </a:r>
            <a:r>
              <a:rPr lang="nl-BE" dirty="0"/>
              <a:t> </a:t>
            </a:r>
            <a:r>
              <a:rPr lang="nl-BE" dirty="0" err="1"/>
              <a:t>ipsum</a:t>
            </a:r>
            <a:r>
              <a:rPr lang="nl-BE" dirty="0"/>
              <a:t> </a:t>
            </a:r>
            <a:r>
              <a:rPr lang="nl-BE" dirty="0" err="1"/>
              <a:t>dolor</a:t>
            </a:r>
            <a:r>
              <a:rPr lang="nl-BE" dirty="0"/>
              <a:t> </a:t>
            </a:r>
            <a:r>
              <a:rPr lang="nl-BE" dirty="0" err="1"/>
              <a:t>sit</a:t>
            </a:r>
            <a:r>
              <a:rPr lang="nl-BE" dirty="0"/>
              <a:t> </a:t>
            </a:r>
            <a:r>
              <a:rPr lang="nl-BE" dirty="0" err="1"/>
              <a:t>amet</a:t>
            </a:r>
            <a:r>
              <a:rPr lang="nl-BE" dirty="0"/>
              <a:t>, </a:t>
            </a:r>
            <a:r>
              <a:rPr lang="nl-BE" dirty="0" err="1"/>
              <a:t>consectetur</a:t>
            </a:r>
            <a:r>
              <a:rPr lang="nl-BE" dirty="0"/>
              <a:t> </a:t>
            </a:r>
            <a:r>
              <a:rPr lang="nl-BE" dirty="0" err="1"/>
              <a:t>adipiscing</a:t>
            </a:r>
            <a:r>
              <a:rPr lang="nl-BE" dirty="0"/>
              <a:t> </a:t>
            </a:r>
            <a:r>
              <a:rPr lang="nl-BE" dirty="0" err="1"/>
              <a:t>elit</a:t>
            </a:r>
            <a:r>
              <a:rPr lang="nl-BE" dirty="0"/>
              <a:t>. </a:t>
            </a:r>
            <a:r>
              <a:rPr lang="nl-BE" dirty="0" err="1"/>
              <a:t>Sed</a:t>
            </a:r>
            <a:r>
              <a:rPr lang="nl-BE" dirty="0"/>
              <a:t> </a:t>
            </a:r>
            <a:r>
              <a:rPr lang="nl-BE" dirty="0" err="1"/>
              <a:t>bibendum</a:t>
            </a:r>
            <a:r>
              <a:rPr lang="nl-BE" dirty="0"/>
              <a:t> </a:t>
            </a:r>
            <a:r>
              <a:rPr lang="nl-BE" dirty="0" err="1"/>
              <a:t>justo</a:t>
            </a:r>
            <a:r>
              <a:rPr lang="nl-BE" dirty="0"/>
              <a:t> </a:t>
            </a:r>
            <a:r>
              <a:rPr lang="nl-BE" dirty="0" err="1"/>
              <a:t>eu</a:t>
            </a:r>
            <a:r>
              <a:rPr lang="nl-BE" dirty="0"/>
              <a:t> </a:t>
            </a:r>
            <a:r>
              <a:rPr lang="nl-BE" dirty="0" err="1"/>
              <a:t>felis</a:t>
            </a:r>
            <a:r>
              <a:rPr lang="nl-BE" dirty="0"/>
              <a:t> </a:t>
            </a:r>
            <a:r>
              <a:rPr lang="nl-BE" dirty="0" err="1"/>
              <a:t>iaculis</a:t>
            </a:r>
            <a:r>
              <a:rPr lang="nl-BE" dirty="0"/>
              <a:t> </a:t>
            </a:r>
            <a:r>
              <a:rPr lang="nl-BE" dirty="0" err="1"/>
              <a:t>volutpat</a:t>
            </a:r>
            <a:r>
              <a:rPr lang="nl-BE" dirty="0"/>
              <a:t>. In </a:t>
            </a:r>
            <a:r>
              <a:rPr lang="nl-BE" dirty="0" err="1"/>
              <a:t>id</a:t>
            </a:r>
            <a:r>
              <a:rPr lang="nl-BE" dirty="0"/>
              <a:t> </a:t>
            </a:r>
            <a:r>
              <a:rPr lang="nl-BE" dirty="0" err="1"/>
              <a:t>porttitor</a:t>
            </a:r>
            <a:r>
              <a:rPr lang="nl-BE" dirty="0"/>
              <a:t> </a:t>
            </a:r>
            <a:r>
              <a:rPr lang="nl-BE" dirty="0" err="1"/>
              <a:t>ligula</a:t>
            </a:r>
            <a:r>
              <a:rPr lang="nl-BE" dirty="0"/>
              <a:t>. </a:t>
            </a:r>
            <a:r>
              <a:rPr lang="nl-BE" dirty="0" err="1"/>
              <a:t>Maecenas</a:t>
            </a:r>
            <a:r>
              <a:rPr lang="nl-BE" dirty="0"/>
              <a:t> </a:t>
            </a:r>
            <a:r>
              <a:rPr lang="nl-BE" dirty="0" err="1"/>
              <a:t>placerat</a:t>
            </a:r>
            <a:r>
              <a:rPr lang="nl-BE" dirty="0"/>
              <a:t>, </a:t>
            </a:r>
            <a:r>
              <a:rPr lang="nl-BE" dirty="0" err="1"/>
              <a:t>sem</a:t>
            </a:r>
            <a:r>
              <a:rPr lang="nl-BE" dirty="0"/>
              <a:t> </a:t>
            </a:r>
            <a:r>
              <a:rPr lang="nl-BE" dirty="0" err="1"/>
              <a:t>mattis</a:t>
            </a:r>
            <a:r>
              <a:rPr lang="nl-BE" dirty="0"/>
              <a:t> commodo </a:t>
            </a:r>
            <a:r>
              <a:rPr lang="nl-BE" dirty="0" err="1"/>
              <a:t>tincidunt</a:t>
            </a:r>
            <a:r>
              <a:rPr lang="nl-BE" dirty="0"/>
              <a:t>, </a:t>
            </a:r>
            <a:r>
              <a:rPr lang="nl-BE" dirty="0" err="1"/>
              <a:t>erat</a:t>
            </a:r>
            <a:r>
              <a:rPr lang="nl-BE" dirty="0"/>
              <a:t> </a:t>
            </a:r>
            <a:r>
              <a:rPr lang="nl-BE" dirty="0" err="1"/>
              <a:t>elit</a:t>
            </a:r>
            <a:r>
              <a:rPr lang="nl-BE" dirty="0"/>
              <a:t> </a:t>
            </a:r>
            <a:r>
              <a:rPr lang="nl-BE" dirty="0" err="1"/>
              <a:t>congue</a:t>
            </a:r>
            <a:r>
              <a:rPr lang="nl-BE" dirty="0"/>
              <a:t> mi, </a:t>
            </a:r>
            <a:r>
              <a:rPr lang="nl-BE" dirty="0" err="1"/>
              <a:t>eu</a:t>
            </a:r>
            <a:r>
              <a:rPr lang="nl-BE" dirty="0"/>
              <a:t> </a:t>
            </a:r>
            <a:r>
              <a:rPr lang="nl-BE" dirty="0" err="1"/>
              <a:t>interdum</a:t>
            </a:r>
            <a:r>
              <a:rPr lang="nl-BE" dirty="0"/>
              <a:t> </a:t>
            </a:r>
            <a:r>
              <a:rPr lang="nl-BE" dirty="0" err="1"/>
              <a:t>risus</a:t>
            </a:r>
            <a:r>
              <a:rPr lang="nl-BE" dirty="0"/>
              <a:t> </a:t>
            </a:r>
            <a:r>
              <a:rPr lang="nl-BE" dirty="0" err="1"/>
              <a:t>justo</a:t>
            </a:r>
            <a:r>
              <a:rPr lang="nl-BE" dirty="0"/>
              <a:t> a magna. </a:t>
            </a:r>
            <a:r>
              <a:rPr lang="nl-BE" dirty="0" err="1"/>
              <a:t>Maecenas</a:t>
            </a:r>
            <a:r>
              <a:rPr lang="nl-BE" dirty="0"/>
              <a:t> </a:t>
            </a:r>
            <a:r>
              <a:rPr lang="nl-BE" dirty="0" err="1"/>
              <a:t>iaculis</a:t>
            </a:r>
            <a:r>
              <a:rPr lang="nl-BE" dirty="0"/>
              <a:t> </a:t>
            </a:r>
            <a:r>
              <a:rPr lang="nl-BE" dirty="0" err="1"/>
              <a:t>mollis</a:t>
            </a:r>
            <a:r>
              <a:rPr lang="nl-BE" dirty="0"/>
              <a:t> </a:t>
            </a:r>
            <a:r>
              <a:rPr lang="nl-BE" dirty="0" err="1"/>
              <a:t>consequat</a:t>
            </a:r>
            <a:r>
              <a:rPr lang="nl-BE" dirty="0"/>
              <a:t>.</a:t>
            </a:r>
          </a:p>
          <a:p>
            <a:pPr marL="0" indent="0">
              <a:buNone/>
            </a:pPr>
            <a:r>
              <a:rPr lang="nl-BE" dirty="0" err="1"/>
              <a:t>Quisque</a:t>
            </a:r>
            <a:r>
              <a:rPr lang="nl-BE" dirty="0"/>
              <a:t> </a:t>
            </a:r>
            <a:r>
              <a:rPr lang="nl-BE" dirty="0" err="1"/>
              <a:t>laoreet</a:t>
            </a:r>
            <a:r>
              <a:rPr lang="nl-BE" dirty="0"/>
              <a:t>, </a:t>
            </a:r>
            <a:r>
              <a:rPr lang="nl-BE" dirty="0" err="1"/>
              <a:t>metus</a:t>
            </a:r>
            <a:r>
              <a:rPr lang="nl-BE" dirty="0"/>
              <a:t> at </a:t>
            </a:r>
            <a:r>
              <a:rPr lang="nl-BE" dirty="0" err="1"/>
              <a:t>lacinia</a:t>
            </a:r>
            <a:r>
              <a:rPr lang="nl-BE" dirty="0"/>
              <a:t> </a:t>
            </a:r>
            <a:r>
              <a:rPr lang="nl-BE" dirty="0" err="1"/>
              <a:t>eleifend</a:t>
            </a:r>
            <a:r>
              <a:rPr lang="nl-BE" dirty="0"/>
              <a:t>, </a:t>
            </a:r>
            <a:r>
              <a:rPr lang="nl-BE" dirty="0" err="1"/>
              <a:t>dui</a:t>
            </a:r>
            <a:r>
              <a:rPr lang="nl-BE" dirty="0"/>
              <a:t> </a:t>
            </a:r>
            <a:r>
              <a:rPr lang="nl-BE" dirty="0" err="1"/>
              <a:t>nulla</a:t>
            </a:r>
            <a:r>
              <a:rPr lang="nl-BE" dirty="0"/>
              <a:t> </a:t>
            </a:r>
            <a:r>
              <a:rPr lang="nl-BE" dirty="0" err="1"/>
              <a:t>sollicitudin</a:t>
            </a:r>
            <a:r>
              <a:rPr lang="nl-BE" dirty="0"/>
              <a:t> </a:t>
            </a:r>
            <a:r>
              <a:rPr lang="nl-BE" dirty="0" err="1"/>
              <a:t>tortor</a:t>
            </a:r>
            <a:r>
              <a:rPr lang="nl-BE" dirty="0"/>
              <a:t>, </a:t>
            </a:r>
            <a:r>
              <a:rPr lang="nl-BE" dirty="0" err="1"/>
              <a:t>ac</a:t>
            </a:r>
            <a:r>
              <a:rPr lang="nl-BE" dirty="0"/>
              <a:t> vestibulum </a:t>
            </a:r>
            <a:r>
              <a:rPr lang="nl-BE" dirty="0" err="1"/>
              <a:t>est</a:t>
            </a:r>
            <a:r>
              <a:rPr lang="nl-BE" dirty="0"/>
              <a:t> magna </a:t>
            </a:r>
            <a:r>
              <a:rPr lang="nl-BE" dirty="0" err="1"/>
              <a:t>ac</a:t>
            </a:r>
            <a:r>
              <a:rPr lang="nl-BE" dirty="0"/>
              <a:t> </a:t>
            </a:r>
            <a:r>
              <a:rPr lang="nl-BE" dirty="0" err="1"/>
              <a:t>nisl</a:t>
            </a:r>
            <a:r>
              <a:rPr lang="nl-BE" dirty="0"/>
              <a:t>. Integer </a:t>
            </a:r>
            <a:r>
              <a:rPr lang="nl-BE" dirty="0" err="1"/>
              <a:t>eget</a:t>
            </a:r>
            <a:r>
              <a:rPr lang="nl-BE" dirty="0"/>
              <a:t> </a:t>
            </a:r>
            <a:r>
              <a:rPr lang="nl-BE" dirty="0" err="1"/>
              <a:t>ipsum</a:t>
            </a:r>
            <a:r>
              <a:rPr lang="nl-BE" dirty="0"/>
              <a:t> </a:t>
            </a:r>
            <a:r>
              <a:rPr lang="nl-BE" dirty="0" err="1"/>
              <a:t>est.</a:t>
            </a:r>
            <a:r>
              <a:rPr lang="nl-BE" dirty="0"/>
              <a:t> </a:t>
            </a:r>
            <a:r>
              <a:rPr lang="nl-BE" dirty="0" err="1"/>
              <a:t>Vivamus</a:t>
            </a:r>
            <a:r>
              <a:rPr lang="nl-BE" dirty="0"/>
              <a:t> </a:t>
            </a:r>
            <a:r>
              <a:rPr lang="nl-BE" dirty="0" err="1"/>
              <a:t>luctus</a:t>
            </a:r>
            <a:r>
              <a:rPr lang="nl-BE" dirty="0"/>
              <a:t> </a:t>
            </a:r>
            <a:r>
              <a:rPr lang="nl-BE" dirty="0" err="1"/>
              <a:t>accumsan</a:t>
            </a:r>
            <a:r>
              <a:rPr lang="nl-BE" dirty="0"/>
              <a:t> </a:t>
            </a:r>
            <a:r>
              <a:rPr lang="nl-BE" dirty="0" err="1"/>
              <a:t>justo</a:t>
            </a:r>
            <a:r>
              <a:rPr lang="nl-BE" dirty="0"/>
              <a:t> </a:t>
            </a:r>
            <a:r>
              <a:rPr lang="nl-BE" dirty="0" err="1"/>
              <a:t>sit</a:t>
            </a:r>
            <a:r>
              <a:rPr lang="nl-BE" dirty="0"/>
              <a:t> </a:t>
            </a:r>
            <a:r>
              <a:rPr lang="nl-BE" dirty="0" err="1"/>
              <a:t>amet</a:t>
            </a:r>
            <a:r>
              <a:rPr lang="nl-BE" dirty="0"/>
              <a:t> </a:t>
            </a:r>
            <a:r>
              <a:rPr lang="nl-BE" dirty="0" err="1"/>
              <a:t>fringilla</a:t>
            </a:r>
            <a:r>
              <a:rPr lang="nl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819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kstvak 3"/>
          <p:cNvSpPr txBox="1"/>
          <p:nvPr/>
        </p:nvSpPr>
        <p:spPr>
          <a:xfrm>
            <a:off x="838200" y="1863969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Lorem</a:t>
            </a:r>
            <a:r>
              <a:rPr lang="nl-BE" dirty="0"/>
              <a:t> </a:t>
            </a:r>
            <a:r>
              <a:rPr lang="nl-BE" dirty="0" err="1"/>
              <a:t>ipsum</a:t>
            </a:r>
            <a:r>
              <a:rPr lang="nl-BE" dirty="0"/>
              <a:t> </a:t>
            </a:r>
            <a:r>
              <a:rPr lang="nl-BE" dirty="0" err="1"/>
              <a:t>dolor</a:t>
            </a:r>
            <a:r>
              <a:rPr lang="nl-BE" dirty="0"/>
              <a:t> </a:t>
            </a:r>
            <a:r>
              <a:rPr lang="nl-BE" dirty="0" err="1"/>
              <a:t>sit</a:t>
            </a:r>
            <a:r>
              <a:rPr lang="nl-BE" dirty="0"/>
              <a:t> </a:t>
            </a:r>
            <a:r>
              <a:rPr lang="nl-BE" dirty="0" err="1"/>
              <a:t>amet</a:t>
            </a:r>
            <a:r>
              <a:rPr lang="nl-BE" dirty="0"/>
              <a:t>, </a:t>
            </a:r>
            <a:r>
              <a:rPr lang="nl-BE" dirty="0" err="1"/>
              <a:t>consectetur</a:t>
            </a:r>
            <a:r>
              <a:rPr lang="nl-BE" dirty="0"/>
              <a:t> </a:t>
            </a:r>
            <a:r>
              <a:rPr lang="nl-BE" dirty="0" err="1"/>
              <a:t>adipiscing</a:t>
            </a:r>
            <a:r>
              <a:rPr lang="nl-BE" dirty="0"/>
              <a:t> </a:t>
            </a:r>
            <a:r>
              <a:rPr lang="nl-BE" dirty="0" err="1"/>
              <a:t>elit</a:t>
            </a:r>
            <a:r>
              <a:rPr lang="nl-BE" dirty="0"/>
              <a:t>. </a:t>
            </a:r>
            <a:r>
              <a:rPr lang="nl-BE" dirty="0" err="1"/>
              <a:t>Sed</a:t>
            </a:r>
            <a:r>
              <a:rPr lang="nl-BE" dirty="0"/>
              <a:t> </a:t>
            </a:r>
            <a:r>
              <a:rPr lang="nl-BE" dirty="0" err="1"/>
              <a:t>bibendum</a:t>
            </a:r>
            <a:r>
              <a:rPr lang="nl-BE" dirty="0"/>
              <a:t> </a:t>
            </a:r>
            <a:r>
              <a:rPr lang="nl-BE" dirty="0" err="1"/>
              <a:t>justo</a:t>
            </a:r>
            <a:r>
              <a:rPr lang="nl-BE" dirty="0"/>
              <a:t> </a:t>
            </a:r>
            <a:r>
              <a:rPr lang="nl-BE" dirty="0" err="1"/>
              <a:t>eu</a:t>
            </a:r>
            <a:r>
              <a:rPr lang="nl-BE" dirty="0"/>
              <a:t> </a:t>
            </a:r>
            <a:r>
              <a:rPr lang="nl-BE" dirty="0" err="1"/>
              <a:t>felis</a:t>
            </a:r>
            <a:r>
              <a:rPr lang="nl-BE" dirty="0"/>
              <a:t> </a:t>
            </a:r>
            <a:r>
              <a:rPr lang="nl-BE" dirty="0" err="1"/>
              <a:t>iaculis</a:t>
            </a:r>
            <a:r>
              <a:rPr lang="nl-BE" dirty="0"/>
              <a:t> </a:t>
            </a:r>
            <a:r>
              <a:rPr lang="nl-BE" dirty="0" err="1"/>
              <a:t>volutpat</a:t>
            </a:r>
            <a:r>
              <a:rPr lang="nl-BE" dirty="0"/>
              <a:t>. In </a:t>
            </a:r>
            <a:r>
              <a:rPr lang="nl-BE" dirty="0" err="1"/>
              <a:t>id</a:t>
            </a:r>
            <a:r>
              <a:rPr lang="nl-BE" dirty="0"/>
              <a:t> </a:t>
            </a:r>
            <a:r>
              <a:rPr lang="nl-BE" dirty="0" err="1"/>
              <a:t>porttitor</a:t>
            </a:r>
            <a:r>
              <a:rPr lang="nl-BE" dirty="0"/>
              <a:t> </a:t>
            </a:r>
            <a:r>
              <a:rPr lang="nl-BE" dirty="0" err="1"/>
              <a:t>ligula</a:t>
            </a:r>
            <a:r>
              <a:rPr lang="nl-BE" dirty="0"/>
              <a:t>. </a:t>
            </a:r>
            <a:r>
              <a:rPr lang="nl-BE" dirty="0" err="1"/>
              <a:t>Maecenas</a:t>
            </a:r>
            <a:r>
              <a:rPr lang="nl-BE" dirty="0"/>
              <a:t> </a:t>
            </a:r>
            <a:r>
              <a:rPr lang="nl-BE" dirty="0" err="1"/>
              <a:t>placerat</a:t>
            </a:r>
            <a:r>
              <a:rPr lang="nl-BE" dirty="0"/>
              <a:t>, </a:t>
            </a:r>
            <a:r>
              <a:rPr lang="nl-BE" dirty="0" err="1"/>
              <a:t>sem</a:t>
            </a:r>
            <a:r>
              <a:rPr lang="nl-BE" dirty="0"/>
              <a:t> </a:t>
            </a:r>
            <a:r>
              <a:rPr lang="nl-BE" dirty="0" err="1"/>
              <a:t>mattis</a:t>
            </a:r>
            <a:r>
              <a:rPr lang="nl-BE" dirty="0"/>
              <a:t> commodo </a:t>
            </a:r>
            <a:r>
              <a:rPr lang="nl-BE" dirty="0" err="1"/>
              <a:t>tincidunt</a:t>
            </a:r>
            <a:r>
              <a:rPr lang="nl-BE" dirty="0"/>
              <a:t>, </a:t>
            </a:r>
            <a:r>
              <a:rPr lang="nl-BE" dirty="0" err="1"/>
              <a:t>erat</a:t>
            </a:r>
            <a:r>
              <a:rPr lang="nl-BE" dirty="0"/>
              <a:t> </a:t>
            </a:r>
            <a:r>
              <a:rPr lang="nl-BE" dirty="0" err="1"/>
              <a:t>elit</a:t>
            </a:r>
            <a:r>
              <a:rPr lang="nl-BE" dirty="0"/>
              <a:t> </a:t>
            </a:r>
            <a:r>
              <a:rPr lang="nl-BE" dirty="0" err="1"/>
              <a:t>congue</a:t>
            </a:r>
            <a:r>
              <a:rPr lang="nl-BE" dirty="0"/>
              <a:t> mi, </a:t>
            </a:r>
            <a:r>
              <a:rPr lang="nl-BE" dirty="0" err="1"/>
              <a:t>eu</a:t>
            </a:r>
            <a:r>
              <a:rPr lang="nl-BE" dirty="0"/>
              <a:t> </a:t>
            </a:r>
            <a:r>
              <a:rPr lang="nl-BE" dirty="0" err="1"/>
              <a:t>interdum</a:t>
            </a:r>
            <a:r>
              <a:rPr lang="nl-BE" dirty="0"/>
              <a:t> </a:t>
            </a:r>
            <a:r>
              <a:rPr lang="nl-BE" dirty="0" err="1"/>
              <a:t>risus</a:t>
            </a:r>
            <a:r>
              <a:rPr lang="nl-BE" dirty="0"/>
              <a:t> </a:t>
            </a:r>
            <a:r>
              <a:rPr lang="nl-BE" dirty="0" err="1"/>
              <a:t>justo</a:t>
            </a:r>
            <a:r>
              <a:rPr lang="nl-BE" dirty="0"/>
              <a:t> a magna. </a:t>
            </a:r>
            <a:r>
              <a:rPr lang="nl-BE" dirty="0" err="1"/>
              <a:t>Maecenas</a:t>
            </a:r>
            <a:r>
              <a:rPr lang="nl-BE" dirty="0"/>
              <a:t> </a:t>
            </a:r>
            <a:r>
              <a:rPr lang="nl-BE" dirty="0" err="1"/>
              <a:t>iaculis</a:t>
            </a:r>
            <a:r>
              <a:rPr lang="nl-BE" dirty="0"/>
              <a:t> </a:t>
            </a:r>
            <a:r>
              <a:rPr lang="nl-BE" dirty="0" err="1"/>
              <a:t>mollis</a:t>
            </a:r>
            <a:r>
              <a:rPr lang="nl-BE" dirty="0"/>
              <a:t> </a:t>
            </a:r>
            <a:r>
              <a:rPr lang="nl-BE" dirty="0" err="1"/>
              <a:t>consequat</a:t>
            </a:r>
            <a:r>
              <a:rPr lang="nl-BE" dirty="0"/>
              <a:t>.</a:t>
            </a:r>
          </a:p>
          <a:p>
            <a:endParaRPr lang="nl-BE" dirty="0"/>
          </a:p>
          <a:p>
            <a:r>
              <a:rPr lang="nl-BE" dirty="0" err="1"/>
              <a:t>Quisque</a:t>
            </a:r>
            <a:r>
              <a:rPr lang="nl-BE" dirty="0"/>
              <a:t> </a:t>
            </a:r>
            <a:r>
              <a:rPr lang="nl-BE" dirty="0" err="1"/>
              <a:t>laoreet</a:t>
            </a:r>
            <a:r>
              <a:rPr lang="nl-BE" dirty="0"/>
              <a:t>, </a:t>
            </a:r>
            <a:r>
              <a:rPr lang="nl-BE" dirty="0" err="1"/>
              <a:t>metus</a:t>
            </a:r>
            <a:r>
              <a:rPr lang="nl-BE" dirty="0"/>
              <a:t> at </a:t>
            </a:r>
            <a:r>
              <a:rPr lang="nl-BE" dirty="0" err="1"/>
              <a:t>lacinia</a:t>
            </a:r>
            <a:r>
              <a:rPr lang="nl-BE" dirty="0"/>
              <a:t> </a:t>
            </a:r>
            <a:r>
              <a:rPr lang="nl-BE" dirty="0" err="1"/>
              <a:t>eleifend</a:t>
            </a:r>
            <a:r>
              <a:rPr lang="nl-BE" dirty="0"/>
              <a:t>, </a:t>
            </a:r>
            <a:r>
              <a:rPr lang="nl-BE" dirty="0" err="1"/>
              <a:t>dui</a:t>
            </a:r>
            <a:r>
              <a:rPr lang="nl-BE" dirty="0"/>
              <a:t> </a:t>
            </a:r>
            <a:r>
              <a:rPr lang="nl-BE" dirty="0" err="1"/>
              <a:t>nulla</a:t>
            </a:r>
            <a:r>
              <a:rPr lang="nl-BE" dirty="0"/>
              <a:t> </a:t>
            </a:r>
            <a:r>
              <a:rPr lang="nl-BE" dirty="0" err="1"/>
              <a:t>sollicitudin</a:t>
            </a:r>
            <a:r>
              <a:rPr lang="nl-BE" dirty="0"/>
              <a:t> </a:t>
            </a:r>
            <a:r>
              <a:rPr lang="nl-BE" dirty="0" err="1"/>
              <a:t>tortor</a:t>
            </a:r>
            <a:r>
              <a:rPr lang="nl-BE" dirty="0"/>
              <a:t>, </a:t>
            </a:r>
            <a:r>
              <a:rPr lang="nl-BE" dirty="0" err="1"/>
              <a:t>ac</a:t>
            </a:r>
            <a:r>
              <a:rPr lang="nl-BE" dirty="0"/>
              <a:t> vestibulum </a:t>
            </a:r>
            <a:r>
              <a:rPr lang="nl-BE" dirty="0" err="1"/>
              <a:t>est</a:t>
            </a:r>
            <a:r>
              <a:rPr lang="nl-BE" dirty="0"/>
              <a:t> magna </a:t>
            </a:r>
            <a:r>
              <a:rPr lang="nl-BE" dirty="0" err="1"/>
              <a:t>ac</a:t>
            </a:r>
            <a:r>
              <a:rPr lang="nl-BE" dirty="0"/>
              <a:t> </a:t>
            </a:r>
            <a:r>
              <a:rPr lang="nl-BE" dirty="0" err="1"/>
              <a:t>nisl</a:t>
            </a:r>
            <a:r>
              <a:rPr lang="nl-BE" dirty="0"/>
              <a:t>. Integer </a:t>
            </a:r>
            <a:r>
              <a:rPr lang="nl-BE" dirty="0" err="1"/>
              <a:t>eget</a:t>
            </a:r>
            <a:r>
              <a:rPr lang="nl-BE" dirty="0"/>
              <a:t> </a:t>
            </a:r>
            <a:r>
              <a:rPr lang="nl-BE" dirty="0" err="1"/>
              <a:t>ipsum</a:t>
            </a:r>
            <a:r>
              <a:rPr lang="nl-BE" dirty="0"/>
              <a:t> </a:t>
            </a:r>
            <a:r>
              <a:rPr lang="nl-BE" dirty="0" err="1"/>
              <a:t>est.</a:t>
            </a:r>
            <a:r>
              <a:rPr lang="nl-BE" dirty="0"/>
              <a:t> </a:t>
            </a:r>
            <a:r>
              <a:rPr lang="nl-BE" dirty="0" err="1"/>
              <a:t>Vivamus</a:t>
            </a:r>
            <a:r>
              <a:rPr lang="nl-BE" dirty="0"/>
              <a:t> </a:t>
            </a:r>
            <a:r>
              <a:rPr lang="nl-BE" dirty="0" err="1"/>
              <a:t>luctus</a:t>
            </a:r>
            <a:r>
              <a:rPr lang="nl-BE" dirty="0"/>
              <a:t> </a:t>
            </a:r>
            <a:r>
              <a:rPr lang="nl-BE" dirty="0" err="1"/>
              <a:t>accumsan</a:t>
            </a:r>
            <a:r>
              <a:rPr lang="nl-BE" dirty="0"/>
              <a:t> </a:t>
            </a:r>
            <a:r>
              <a:rPr lang="nl-BE" dirty="0" err="1"/>
              <a:t>justo</a:t>
            </a:r>
            <a:r>
              <a:rPr lang="nl-BE" dirty="0"/>
              <a:t> </a:t>
            </a:r>
            <a:r>
              <a:rPr lang="nl-BE" dirty="0" err="1"/>
              <a:t>sit</a:t>
            </a:r>
            <a:r>
              <a:rPr lang="nl-BE" dirty="0"/>
              <a:t> </a:t>
            </a:r>
            <a:r>
              <a:rPr lang="nl-BE" dirty="0" err="1"/>
              <a:t>amet</a:t>
            </a:r>
            <a:r>
              <a:rPr lang="nl-BE" dirty="0"/>
              <a:t> </a:t>
            </a:r>
            <a:r>
              <a:rPr lang="nl-BE" dirty="0" err="1"/>
              <a:t>fringilla</a:t>
            </a:r>
            <a:r>
              <a:rPr lang="nl-BE" dirty="0"/>
              <a:t>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3538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Deel 1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Ut et </a:t>
            </a:r>
            <a:r>
              <a:rPr lang="nl-BE" dirty="0" err="1"/>
              <a:t>augue</a:t>
            </a:r>
            <a:r>
              <a:rPr lang="nl-BE" dirty="0"/>
              <a:t> ut </a:t>
            </a:r>
            <a:r>
              <a:rPr lang="nl-BE" dirty="0" err="1"/>
              <a:t>augue</a:t>
            </a:r>
            <a:r>
              <a:rPr lang="nl-BE" dirty="0"/>
              <a:t> </a:t>
            </a:r>
            <a:r>
              <a:rPr lang="nl-BE" dirty="0" err="1"/>
              <a:t>blandit</a:t>
            </a:r>
            <a:r>
              <a:rPr lang="nl-BE" dirty="0"/>
              <a:t> commodo.</a:t>
            </a:r>
          </a:p>
          <a:p>
            <a:r>
              <a:rPr lang="nl-BE" dirty="0" err="1"/>
              <a:t>Curabitur</a:t>
            </a:r>
            <a:r>
              <a:rPr lang="nl-BE" dirty="0"/>
              <a:t> </a:t>
            </a:r>
            <a:r>
              <a:rPr lang="nl-BE" dirty="0" err="1"/>
              <a:t>sed</a:t>
            </a:r>
            <a:r>
              <a:rPr lang="nl-BE" dirty="0"/>
              <a:t> </a:t>
            </a:r>
            <a:r>
              <a:rPr lang="nl-BE" dirty="0" err="1"/>
              <a:t>leo</a:t>
            </a:r>
            <a:r>
              <a:rPr lang="nl-BE" dirty="0"/>
              <a:t> semper, </a:t>
            </a:r>
            <a:r>
              <a:rPr lang="nl-BE" dirty="0" err="1"/>
              <a:t>mollis</a:t>
            </a:r>
            <a:r>
              <a:rPr lang="nl-BE" dirty="0"/>
              <a:t> </a:t>
            </a:r>
            <a:r>
              <a:rPr lang="nl-BE" dirty="0" err="1"/>
              <a:t>nisi</a:t>
            </a:r>
            <a:r>
              <a:rPr lang="nl-BE" dirty="0"/>
              <a:t> non, </a:t>
            </a:r>
            <a:r>
              <a:rPr lang="nl-BE" dirty="0" err="1"/>
              <a:t>lacinia</a:t>
            </a:r>
            <a:r>
              <a:rPr lang="nl-BE" dirty="0"/>
              <a:t> </a:t>
            </a:r>
            <a:r>
              <a:rPr lang="nl-BE" dirty="0" err="1"/>
              <a:t>diam</a:t>
            </a:r>
            <a:r>
              <a:rPr lang="nl-BE" dirty="0"/>
              <a:t>.</a:t>
            </a:r>
          </a:p>
          <a:p>
            <a:r>
              <a:rPr lang="nl-BE" dirty="0" err="1"/>
              <a:t>Pellentesque</a:t>
            </a:r>
            <a:r>
              <a:rPr lang="nl-BE" dirty="0"/>
              <a:t> vitae </a:t>
            </a:r>
            <a:r>
              <a:rPr lang="nl-BE" dirty="0" err="1"/>
              <a:t>urna</a:t>
            </a:r>
            <a:r>
              <a:rPr lang="nl-BE" dirty="0"/>
              <a:t> vel </a:t>
            </a:r>
            <a:r>
              <a:rPr lang="nl-BE" dirty="0" err="1"/>
              <a:t>ipsum</a:t>
            </a:r>
            <a:r>
              <a:rPr lang="nl-BE" dirty="0"/>
              <a:t> commodo </a:t>
            </a:r>
            <a:r>
              <a:rPr lang="nl-BE" dirty="0" err="1"/>
              <a:t>ultricies</a:t>
            </a:r>
            <a:r>
              <a:rPr lang="nl-BE" dirty="0"/>
              <a:t>.</a:t>
            </a:r>
          </a:p>
          <a:p>
            <a:r>
              <a:rPr lang="nl-BE" dirty="0" err="1"/>
              <a:t>Phasellus</a:t>
            </a:r>
            <a:r>
              <a:rPr lang="nl-BE" dirty="0"/>
              <a:t> </a:t>
            </a:r>
            <a:r>
              <a:rPr lang="nl-BE" dirty="0" err="1"/>
              <a:t>malesuada</a:t>
            </a:r>
            <a:r>
              <a:rPr lang="nl-BE" dirty="0"/>
              <a:t> </a:t>
            </a:r>
            <a:r>
              <a:rPr lang="nl-BE" dirty="0" err="1"/>
              <a:t>velit</a:t>
            </a:r>
            <a:r>
              <a:rPr lang="nl-BE" dirty="0"/>
              <a:t> </a:t>
            </a:r>
            <a:r>
              <a:rPr lang="nl-BE" dirty="0" err="1"/>
              <a:t>pretium</a:t>
            </a:r>
            <a:r>
              <a:rPr lang="nl-BE" dirty="0"/>
              <a:t>, </a:t>
            </a:r>
            <a:r>
              <a:rPr lang="nl-BE" dirty="0" err="1"/>
              <a:t>rutrum</a:t>
            </a:r>
            <a:r>
              <a:rPr lang="nl-BE" dirty="0"/>
              <a:t> libero </a:t>
            </a:r>
            <a:r>
              <a:rPr lang="nl-BE" dirty="0" err="1"/>
              <a:t>nec</a:t>
            </a:r>
            <a:r>
              <a:rPr lang="nl-BE" dirty="0"/>
              <a:t>, cursus </a:t>
            </a:r>
            <a:r>
              <a:rPr lang="nl-BE" dirty="0" err="1"/>
              <a:t>est.</a:t>
            </a:r>
            <a:endParaRPr lang="nl-BE" dirty="0"/>
          </a:p>
          <a:p>
            <a:r>
              <a:rPr lang="nl-BE" dirty="0" err="1"/>
              <a:t>Phasellus</a:t>
            </a:r>
            <a:r>
              <a:rPr lang="nl-BE" dirty="0"/>
              <a:t> </a:t>
            </a:r>
            <a:r>
              <a:rPr lang="nl-BE" dirty="0" err="1"/>
              <a:t>convallis</a:t>
            </a:r>
            <a:r>
              <a:rPr lang="nl-BE" dirty="0"/>
              <a:t> mi </a:t>
            </a:r>
            <a:r>
              <a:rPr lang="nl-BE" dirty="0" err="1"/>
              <a:t>convallis</a:t>
            </a:r>
            <a:r>
              <a:rPr lang="nl-BE" dirty="0"/>
              <a:t> </a:t>
            </a:r>
            <a:r>
              <a:rPr lang="nl-BE" dirty="0" err="1"/>
              <a:t>efficitur</a:t>
            </a:r>
            <a:r>
              <a:rPr lang="nl-BE" dirty="0"/>
              <a:t> </a:t>
            </a:r>
            <a:r>
              <a:rPr lang="nl-BE" dirty="0" err="1"/>
              <a:t>blandit</a:t>
            </a:r>
            <a:r>
              <a:rPr lang="nl-BE" dirty="0"/>
              <a:t>.</a:t>
            </a:r>
          </a:p>
          <a:p>
            <a:r>
              <a:rPr lang="nl-BE" dirty="0" err="1"/>
              <a:t>Nullam</a:t>
            </a:r>
            <a:r>
              <a:rPr lang="nl-BE" dirty="0"/>
              <a:t> </a:t>
            </a:r>
            <a:r>
              <a:rPr lang="nl-BE" dirty="0" err="1"/>
              <a:t>congue</a:t>
            </a:r>
            <a:r>
              <a:rPr lang="nl-BE" dirty="0"/>
              <a:t> </a:t>
            </a:r>
            <a:r>
              <a:rPr lang="nl-BE" dirty="0" err="1"/>
              <a:t>erat</a:t>
            </a:r>
            <a:r>
              <a:rPr lang="nl-BE" dirty="0"/>
              <a:t> in massa </a:t>
            </a:r>
            <a:r>
              <a:rPr lang="nl-BE" dirty="0" err="1"/>
              <a:t>malesuada</a:t>
            </a:r>
            <a:r>
              <a:rPr lang="nl-BE" dirty="0"/>
              <a:t> </a:t>
            </a:r>
            <a:r>
              <a:rPr lang="nl-BE" dirty="0" err="1"/>
              <a:t>feugiat</a:t>
            </a:r>
            <a:r>
              <a:rPr lang="nl-BE" dirty="0"/>
              <a:t>.</a:t>
            </a:r>
          </a:p>
          <a:p>
            <a:r>
              <a:rPr lang="nl-BE" dirty="0" err="1"/>
              <a:t>Praesent</a:t>
            </a:r>
            <a:r>
              <a:rPr lang="nl-BE" dirty="0"/>
              <a:t> </a:t>
            </a:r>
            <a:r>
              <a:rPr lang="nl-BE" dirty="0" err="1"/>
              <a:t>convallis</a:t>
            </a:r>
            <a:r>
              <a:rPr lang="nl-BE" dirty="0"/>
              <a:t> libero </a:t>
            </a:r>
            <a:r>
              <a:rPr lang="nl-BE" dirty="0" err="1"/>
              <a:t>quis</a:t>
            </a:r>
            <a:r>
              <a:rPr lang="nl-BE" dirty="0"/>
              <a:t> </a:t>
            </a:r>
            <a:r>
              <a:rPr lang="nl-BE" dirty="0" err="1"/>
              <a:t>purus</a:t>
            </a:r>
            <a:r>
              <a:rPr lang="nl-BE" dirty="0"/>
              <a:t> </a:t>
            </a:r>
            <a:r>
              <a:rPr lang="nl-BE" dirty="0" err="1"/>
              <a:t>blandit</a:t>
            </a:r>
            <a:r>
              <a:rPr lang="nl-BE" dirty="0"/>
              <a:t>, </a:t>
            </a:r>
            <a:r>
              <a:rPr lang="nl-BE" dirty="0" err="1"/>
              <a:t>sed</a:t>
            </a:r>
            <a:r>
              <a:rPr lang="nl-BE" dirty="0"/>
              <a:t> </a:t>
            </a:r>
            <a:r>
              <a:rPr lang="nl-BE" dirty="0" err="1"/>
              <a:t>mollis</a:t>
            </a:r>
            <a:r>
              <a:rPr lang="nl-BE" dirty="0"/>
              <a:t> </a:t>
            </a:r>
            <a:r>
              <a:rPr lang="nl-BE" dirty="0" err="1"/>
              <a:t>felis</a:t>
            </a:r>
            <a:r>
              <a:rPr lang="nl-BE" dirty="0"/>
              <a:t> </a:t>
            </a:r>
            <a:r>
              <a:rPr lang="nl-BE" dirty="0" err="1"/>
              <a:t>ornare</a:t>
            </a:r>
            <a:r>
              <a:rPr lang="nl-BE" dirty="0"/>
              <a:t>.</a:t>
            </a:r>
          </a:p>
          <a:p>
            <a:r>
              <a:rPr lang="nl-BE" dirty="0" err="1"/>
              <a:t>Phasellus</a:t>
            </a:r>
            <a:r>
              <a:rPr lang="nl-BE" dirty="0"/>
              <a:t> ut </a:t>
            </a:r>
            <a:r>
              <a:rPr lang="nl-BE" dirty="0" err="1"/>
              <a:t>odio</a:t>
            </a:r>
            <a:r>
              <a:rPr lang="nl-BE" dirty="0"/>
              <a:t> </a:t>
            </a:r>
            <a:r>
              <a:rPr lang="nl-BE" dirty="0" err="1"/>
              <a:t>eu</a:t>
            </a:r>
            <a:r>
              <a:rPr lang="nl-BE" dirty="0"/>
              <a:t> </a:t>
            </a:r>
            <a:r>
              <a:rPr lang="nl-BE" dirty="0" err="1"/>
              <a:t>tellus</a:t>
            </a:r>
            <a:r>
              <a:rPr lang="nl-BE" dirty="0"/>
              <a:t> </a:t>
            </a:r>
            <a:r>
              <a:rPr lang="nl-BE" dirty="0" err="1"/>
              <a:t>ornare</a:t>
            </a:r>
            <a:r>
              <a:rPr lang="nl-BE" dirty="0"/>
              <a:t> </a:t>
            </a:r>
            <a:r>
              <a:rPr lang="nl-BE" dirty="0" err="1"/>
              <a:t>ornare</a:t>
            </a:r>
            <a:r>
              <a:rPr lang="nl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499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Deel 2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Ut et </a:t>
            </a:r>
            <a:r>
              <a:rPr lang="nl-BE" b="1" dirty="0" err="1"/>
              <a:t>augue</a:t>
            </a:r>
            <a:r>
              <a:rPr lang="nl-BE" b="1" dirty="0"/>
              <a:t> ut </a:t>
            </a:r>
            <a:r>
              <a:rPr lang="nl-BE" b="1" dirty="0" err="1"/>
              <a:t>augue</a:t>
            </a:r>
            <a:r>
              <a:rPr lang="nl-BE" b="1" dirty="0"/>
              <a:t> </a:t>
            </a:r>
            <a:r>
              <a:rPr lang="nl-BE" b="1" dirty="0" err="1"/>
              <a:t>blandit</a:t>
            </a:r>
            <a:r>
              <a:rPr lang="nl-BE" b="1" dirty="0"/>
              <a:t> commodo.</a:t>
            </a:r>
          </a:p>
          <a:p>
            <a:r>
              <a:rPr lang="nl-BE" dirty="0" err="1"/>
              <a:t>Curabitur</a:t>
            </a:r>
            <a:r>
              <a:rPr lang="nl-BE" dirty="0"/>
              <a:t> </a:t>
            </a:r>
            <a:r>
              <a:rPr lang="nl-BE" dirty="0" err="1"/>
              <a:t>sed</a:t>
            </a:r>
            <a:r>
              <a:rPr lang="nl-BE" dirty="0"/>
              <a:t> </a:t>
            </a:r>
            <a:r>
              <a:rPr lang="nl-BE" dirty="0" err="1"/>
              <a:t>leo</a:t>
            </a:r>
            <a:r>
              <a:rPr lang="nl-BE" dirty="0"/>
              <a:t> semper, </a:t>
            </a:r>
            <a:r>
              <a:rPr lang="nl-BE" dirty="0" err="1"/>
              <a:t>mollis</a:t>
            </a:r>
            <a:r>
              <a:rPr lang="nl-BE" dirty="0"/>
              <a:t> </a:t>
            </a:r>
            <a:r>
              <a:rPr lang="nl-BE" dirty="0" err="1"/>
              <a:t>nisi</a:t>
            </a:r>
            <a:r>
              <a:rPr lang="nl-BE" dirty="0"/>
              <a:t> non, </a:t>
            </a:r>
            <a:r>
              <a:rPr lang="nl-BE" dirty="0" err="1"/>
              <a:t>lacinia</a:t>
            </a:r>
            <a:r>
              <a:rPr lang="nl-BE" dirty="0"/>
              <a:t> </a:t>
            </a:r>
            <a:r>
              <a:rPr lang="nl-BE" dirty="0" err="1"/>
              <a:t>diam</a:t>
            </a:r>
            <a:r>
              <a:rPr lang="nl-BE" dirty="0"/>
              <a:t>.</a:t>
            </a:r>
          </a:p>
          <a:p>
            <a:r>
              <a:rPr lang="nl-BE" dirty="0" err="1"/>
              <a:t>Pellentesque</a:t>
            </a:r>
            <a:r>
              <a:rPr lang="nl-BE" dirty="0"/>
              <a:t> </a:t>
            </a:r>
            <a:r>
              <a:rPr lang="nl-BE" b="1" dirty="0"/>
              <a:t>vitae </a:t>
            </a:r>
            <a:r>
              <a:rPr lang="nl-BE" b="1" dirty="0" err="1"/>
              <a:t>urna</a:t>
            </a:r>
            <a:r>
              <a:rPr lang="nl-BE" b="1" dirty="0"/>
              <a:t> vel </a:t>
            </a:r>
            <a:r>
              <a:rPr lang="nl-BE" dirty="0" err="1"/>
              <a:t>ipsum</a:t>
            </a:r>
            <a:r>
              <a:rPr lang="nl-BE" dirty="0"/>
              <a:t> commodo </a:t>
            </a:r>
            <a:r>
              <a:rPr lang="nl-BE" dirty="0" err="1"/>
              <a:t>ultricies</a:t>
            </a:r>
            <a:r>
              <a:rPr lang="nl-BE" dirty="0"/>
              <a:t>.</a:t>
            </a:r>
          </a:p>
          <a:p>
            <a:r>
              <a:rPr lang="nl-BE" dirty="0" err="1"/>
              <a:t>Phasellus</a:t>
            </a:r>
            <a:r>
              <a:rPr lang="nl-BE" dirty="0"/>
              <a:t> </a:t>
            </a:r>
            <a:r>
              <a:rPr lang="nl-BE" dirty="0" err="1"/>
              <a:t>malesuada</a:t>
            </a:r>
            <a:r>
              <a:rPr lang="nl-BE" dirty="0"/>
              <a:t> </a:t>
            </a:r>
            <a:r>
              <a:rPr lang="nl-BE" dirty="0" err="1"/>
              <a:t>velit</a:t>
            </a:r>
            <a:r>
              <a:rPr lang="nl-BE" dirty="0"/>
              <a:t> </a:t>
            </a:r>
            <a:r>
              <a:rPr lang="nl-BE" dirty="0" err="1"/>
              <a:t>pretium</a:t>
            </a:r>
            <a:r>
              <a:rPr lang="nl-BE" dirty="0"/>
              <a:t>, </a:t>
            </a:r>
            <a:r>
              <a:rPr lang="nl-BE" dirty="0" err="1"/>
              <a:t>rutrum</a:t>
            </a:r>
            <a:r>
              <a:rPr lang="nl-BE" dirty="0"/>
              <a:t> libero </a:t>
            </a:r>
            <a:r>
              <a:rPr lang="nl-BE" dirty="0" err="1"/>
              <a:t>nec</a:t>
            </a:r>
            <a:r>
              <a:rPr lang="nl-BE" dirty="0"/>
              <a:t>, cursus </a:t>
            </a:r>
            <a:r>
              <a:rPr lang="nl-BE" dirty="0" err="1"/>
              <a:t>est.</a:t>
            </a:r>
            <a:endParaRPr lang="nl-BE" dirty="0"/>
          </a:p>
          <a:p>
            <a:r>
              <a:rPr lang="nl-BE" dirty="0" err="1"/>
              <a:t>Phasellus</a:t>
            </a:r>
            <a:r>
              <a:rPr lang="nl-BE" dirty="0"/>
              <a:t> </a:t>
            </a:r>
            <a:r>
              <a:rPr lang="nl-BE" dirty="0" err="1"/>
              <a:t>c</a:t>
            </a:r>
            <a:r>
              <a:rPr lang="nl-BE" u="sng" dirty="0" err="1"/>
              <a:t>onvallis</a:t>
            </a:r>
            <a:r>
              <a:rPr lang="nl-BE" dirty="0"/>
              <a:t> mi </a:t>
            </a:r>
            <a:r>
              <a:rPr lang="nl-BE" dirty="0" err="1"/>
              <a:t>convallis</a:t>
            </a:r>
            <a:r>
              <a:rPr lang="nl-BE" dirty="0"/>
              <a:t> </a:t>
            </a:r>
            <a:r>
              <a:rPr lang="nl-BE" dirty="0" err="1"/>
              <a:t>efficitur</a:t>
            </a:r>
            <a:r>
              <a:rPr lang="nl-BE" dirty="0"/>
              <a:t> </a:t>
            </a:r>
            <a:r>
              <a:rPr lang="nl-BE" dirty="0" err="1"/>
              <a:t>blandit</a:t>
            </a:r>
            <a:r>
              <a:rPr lang="nl-BE" dirty="0"/>
              <a:t>.</a:t>
            </a:r>
          </a:p>
          <a:p>
            <a:r>
              <a:rPr lang="nl-BE" dirty="0" err="1"/>
              <a:t>Nullam</a:t>
            </a:r>
            <a:r>
              <a:rPr lang="nl-BE" dirty="0"/>
              <a:t> </a:t>
            </a:r>
            <a:r>
              <a:rPr lang="nl-BE" dirty="0" err="1"/>
              <a:t>congue</a:t>
            </a:r>
            <a:r>
              <a:rPr lang="nl-BE" dirty="0"/>
              <a:t> </a:t>
            </a:r>
            <a:r>
              <a:rPr lang="nl-BE" dirty="0" err="1"/>
              <a:t>erat</a:t>
            </a:r>
            <a:r>
              <a:rPr lang="nl-BE" dirty="0"/>
              <a:t> in </a:t>
            </a:r>
            <a:r>
              <a:rPr lang="nl-BE" i="1" u="sng" dirty="0"/>
              <a:t>massa </a:t>
            </a:r>
            <a:r>
              <a:rPr lang="nl-BE" i="1" u="sng" dirty="0" err="1"/>
              <a:t>malesuada</a:t>
            </a:r>
            <a:r>
              <a:rPr lang="nl-BE" i="1" u="sng" dirty="0"/>
              <a:t> </a:t>
            </a:r>
            <a:r>
              <a:rPr lang="nl-BE" dirty="0" err="1"/>
              <a:t>feugiat</a:t>
            </a:r>
            <a:r>
              <a:rPr lang="nl-BE" dirty="0"/>
              <a:t>.</a:t>
            </a:r>
          </a:p>
          <a:p>
            <a:r>
              <a:rPr lang="nl-BE" dirty="0" err="1"/>
              <a:t>Praesent</a:t>
            </a:r>
            <a:r>
              <a:rPr lang="nl-BE" dirty="0"/>
              <a:t> </a:t>
            </a:r>
            <a:r>
              <a:rPr lang="nl-BE" dirty="0" err="1"/>
              <a:t>c</a:t>
            </a:r>
            <a:r>
              <a:rPr lang="nl-BE" i="1" dirty="0" err="1"/>
              <a:t>onvallis</a:t>
            </a:r>
            <a:r>
              <a:rPr lang="nl-BE" i="1" dirty="0"/>
              <a:t> libero </a:t>
            </a:r>
            <a:r>
              <a:rPr lang="nl-BE" dirty="0" err="1"/>
              <a:t>quis</a:t>
            </a:r>
            <a:r>
              <a:rPr lang="nl-BE" dirty="0"/>
              <a:t> </a:t>
            </a:r>
            <a:r>
              <a:rPr lang="nl-BE" dirty="0" err="1"/>
              <a:t>purus</a:t>
            </a:r>
            <a:r>
              <a:rPr lang="nl-BE" dirty="0"/>
              <a:t> </a:t>
            </a:r>
            <a:r>
              <a:rPr lang="nl-BE" dirty="0" err="1"/>
              <a:t>blandit</a:t>
            </a:r>
            <a:r>
              <a:rPr lang="nl-BE" dirty="0"/>
              <a:t>, </a:t>
            </a:r>
            <a:r>
              <a:rPr lang="nl-BE" dirty="0" err="1"/>
              <a:t>sed</a:t>
            </a:r>
            <a:r>
              <a:rPr lang="nl-BE" dirty="0"/>
              <a:t> </a:t>
            </a:r>
            <a:r>
              <a:rPr lang="nl-BE" dirty="0" err="1"/>
              <a:t>mollis</a:t>
            </a:r>
            <a:r>
              <a:rPr lang="nl-BE" dirty="0"/>
              <a:t> </a:t>
            </a:r>
            <a:r>
              <a:rPr lang="nl-BE" dirty="0" err="1"/>
              <a:t>felis</a:t>
            </a:r>
            <a:r>
              <a:rPr lang="nl-BE" dirty="0"/>
              <a:t> </a:t>
            </a:r>
            <a:r>
              <a:rPr lang="nl-BE" dirty="0" err="1"/>
              <a:t>ornare</a:t>
            </a:r>
            <a:r>
              <a:rPr lang="nl-BE" dirty="0"/>
              <a:t>.</a:t>
            </a:r>
          </a:p>
          <a:p>
            <a:r>
              <a:rPr lang="nl-BE" u="sng" dirty="0" err="1"/>
              <a:t>Phasellus</a:t>
            </a:r>
            <a:r>
              <a:rPr lang="nl-BE" u="sng" dirty="0"/>
              <a:t> ut </a:t>
            </a:r>
            <a:r>
              <a:rPr lang="nl-BE" u="sng" dirty="0" err="1"/>
              <a:t>odio</a:t>
            </a:r>
            <a:r>
              <a:rPr lang="nl-BE" u="sng" dirty="0"/>
              <a:t> </a:t>
            </a:r>
            <a:r>
              <a:rPr lang="nl-BE" u="sng" dirty="0" err="1"/>
              <a:t>eu</a:t>
            </a:r>
            <a:r>
              <a:rPr lang="nl-BE" dirty="0"/>
              <a:t> </a:t>
            </a:r>
            <a:r>
              <a:rPr lang="nl-BE" dirty="0" err="1"/>
              <a:t>tellus</a:t>
            </a:r>
            <a:r>
              <a:rPr lang="nl-BE" dirty="0"/>
              <a:t> </a:t>
            </a:r>
            <a:r>
              <a:rPr lang="nl-BE" dirty="0" err="1"/>
              <a:t>ornare</a:t>
            </a:r>
            <a:r>
              <a:rPr lang="nl-BE" dirty="0"/>
              <a:t> </a:t>
            </a:r>
            <a:r>
              <a:rPr lang="nl-BE" dirty="0" err="1"/>
              <a:t>ornare</a:t>
            </a:r>
            <a:r>
              <a:rPr lang="nl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175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Deel 3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Ut et </a:t>
            </a:r>
            <a:r>
              <a:rPr lang="nl-BE" u="sng" dirty="0" err="1"/>
              <a:t>augue</a:t>
            </a:r>
            <a:r>
              <a:rPr lang="nl-BE" u="sng" dirty="0"/>
              <a:t> ut </a:t>
            </a:r>
            <a:r>
              <a:rPr lang="nl-BE" dirty="0" err="1"/>
              <a:t>augue</a:t>
            </a:r>
            <a:r>
              <a:rPr lang="nl-BE" dirty="0"/>
              <a:t> </a:t>
            </a:r>
            <a:r>
              <a:rPr lang="nl-BE" dirty="0" err="1"/>
              <a:t>blandit</a:t>
            </a:r>
            <a:r>
              <a:rPr lang="nl-BE" dirty="0"/>
              <a:t> commodo.</a:t>
            </a:r>
          </a:p>
          <a:p>
            <a:r>
              <a:rPr lang="nl-BE" dirty="0" err="1"/>
              <a:t>Curabitur</a:t>
            </a:r>
            <a:r>
              <a:rPr lang="nl-BE" dirty="0"/>
              <a:t> </a:t>
            </a:r>
            <a:r>
              <a:rPr lang="nl-BE" dirty="0" err="1"/>
              <a:t>sed</a:t>
            </a:r>
            <a:r>
              <a:rPr lang="nl-BE" dirty="0"/>
              <a:t> </a:t>
            </a:r>
            <a:r>
              <a:rPr lang="nl-BE" dirty="0" err="1"/>
              <a:t>leo</a:t>
            </a:r>
            <a:r>
              <a:rPr lang="nl-BE" dirty="0"/>
              <a:t> semper, </a:t>
            </a:r>
            <a:r>
              <a:rPr lang="nl-BE" dirty="0" err="1"/>
              <a:t>mollis</a:t>
            </a:r>
            <a:r>
              <a:rPr lang="nl-BE" dirty="0"/>
              <a:t> </a:t>
            </a:r>
            <a:r>
              <a:rPr lang="nl-BE" dirty="0" err="1"/>
              <a:t>nisi</a:t>
            </a:r>
            <a:r>
              <a:rPr lang="nl-BE" dirty="0"/>
              <a:t> non, </a:t>
            </a:r>
            <a:r>
              <a:rPr lang="nl-BE" dirty="0" err="1"/>
              <a:t>lacinia</a:t>
            </a:r>
            <a:r>
              <a:rPr lang="nl-BE" dirty="0"/>
              <a:t> </a:t>
            </a:r>
            <a:r>
              <a:rPr lang="nl-BE" dirty="0" err="1"/>
              <a:t>diam</a:t>
            </a:r>
            <a:r>
              <a:rPr lang="nl-BE" dirty="0"/>
              <a:t>.</a:t>
            </a:r>
          </a:p>
          <a:p>
            <a:r>
              <a:rPr lang="nl-BE" dirty="0" err="1"/>
              <a:t>Pellentesque</a:t>
            </a:r>
            <a:r>
              <a:rPr lang="nl-BE" dirty="0"/>
              <a:t> vitae </a:t>
            </a:r>
            <a:r>
              <a:rPr lang="nl-BE" u="sng" dirty="0" err="1"/>
              <a:t>urna</a:t>
            </a:r>
            <a:r>
              <a:rPr lang="nl-BE" u="sng" dirty="0"/>
              <a:t> vel </a:t>
            </a:r>
            <a:r>
              <a:rPr lang="nl-BE" u="sng" dirty="0" err="1"/>
              <a:t>ipsum</a:t>
            </a:r>
            <a:r>
              <a:rPr lang="nl-BE" u="sng" dirty="0"/>
              <a:t> </a:t>
            </a:r>
            <a:r>
              <a:rPr lang="nl-BE" dirty="0"/>
              <a:t>commodo </a:t>
            </a:r>
            <a:r>
              <a:rPr lang="nl-BE" dirty="0" err="1"/>
              <a:t>ultricies</a:t>
            </a:r>
            <a:r>
              <a:rPr lang="nl-BE" dirty="0"/>
              <a:t>.</a:t>
            </a:r>
          </a:p>
          <a:p>
            <a:r>
              <a:rPr lang="nl-BE" dirty="0" err="1"/>
              <a:t>Phasellus</a:t>
            </a:r>
            <a:r>
              <a:rPr lang="nl-BE" dirty="0"/>
              <a:t> </a:t>
            </a:r>
            <a:r>
              <a:rPr lang="nl-BE" dirty="0" err="1"/>
              <a:t>malesuada</a:t>
            </a:r>
            <a:r>
              <a:rPr lang="nl-BE" dirty="0"/>
              <a:t> </a:t>
            </a:r>
            <a:r>
              <a:rPr lang="nl-BE" dirty="0" err="1"/>
              <a:t>velit</a:t>
            </a:r>
            <a:r>
              <a:rPr lang="nl-BE" dirty="0"/>
              <a:t> </a:t>
            </a:r>
            <a:r>
              <a:rPr lang="nl-BE" dirty="0" err="1"/>
              <a:t>pretium</a:t>
            </a:r>
            <a:r>
              <a:rPr lang="nl-BE" dirty="0"/>
              <a:t>, </a:t>
            </a:r>
            <a:r>
              <a:rPr lang="nl-BE" dirty="0" err="1"/>
              <a:t>rutrum</a:t>
            </a:r>
            <a:r>
              <a:rPr lang="nl-BE" dirty="0"/>
              <a:t> </a:t>
            </a:r>
            <a:r>
              <a:rPr lang="nl-BE" b="1" dirty="0"/>
              <a:t>libero </a:t>
            </a:r>
            <a:r>
              <a:rPr lang="nl-BE" b="1" dirty="0" err="1"/>
              <a:t>nec</a:t>
            </a:r>
            <a:r>
              <a:rPr lang="nl-BE" b="1" dirty="0"/>
              <a:t>, </a:t>
            </a:r>
            <a:r>
              <a:rPr lang="nl-BE" dirty="0"/>
              <a:t>cursus </a:t>
            </a:r>
            <a:r>
              <a:rPr lang="nl-BE" dirty="0" err="1"/>
              <a:t>est.</a:t>
            </a:r>
            <a:endParaRPr lang="nl-BE" dirty="0"/>
          </a:p>
          <a:p>
            <a:r>
              <a:rPr lang="nl-BE" dirty="0" err="1"/>
              <a:t>Phasellus</a:t>
            </a:r>
            <a:r>
              <a:rPr lang="nl-BE" dirty="0"/>
              <a:t> </a:t>
            </a:r>
            <a:r>
              <a:rPr lang="nl-BE" i="1" dirty="0" err="1"/>
              <a:t>convallis</a:t>
            </a:r>
            <a:r>
              <a:rPr lang="nl-BE" i="1" dirty="0"/>
              <a:t> mi </a:t>
            </a:r>
            <a:r>
              <a:rPr lang="nl-BE" dirty="0" err="1"/>
              <a:t>convallis</a:t>
            </a:r>
            <a:r>
              <a:rPr lang="nl-BE" dirty="0"/>
              <a:t> </a:t>
            </a:r>
            <a:r>
              <a:rPr lang="nl-BE" dirty="0" err="1"/>
              <a:t>efficitur</a:t>
            </a:r>
            <a:r>
              <a:rPr lang="nl-BE" dirty="0"/>
              <a:t> </a:t>
            </a:r>
            <a:r>
              <a:rPr lang="nl-BE" dirty="0" err="1"/>
              <a:t>blandit</a:t>
            </a:r>
            <a:r>
              <a:rPr lang="nl-BE" dirty="0"/>
              <a:t>.</a:t>
            </a:r>
          </a:p>
          <a:p>
            <a:r>
              <a:rPr lang="nl-BE" b="1" dirty="0" err="1"/>
              <a:t>Nullam</a:t>
            </a:r>
            <a:r>
              <a:rPr lang="nl-BE" b="1" dirty="0"/>
              <a:t> </a:t>
            </a:r>
            <a:r>
              <a:rPr lang="nl-BE" b="1" dirty="0" err="1"/>
              <a:t>congue</a:t>
            </a:r>
            <a:r>
              <a:rPr lang="nl-BE" b="1" dirty="0"/>
              <a:t> </a:t>
            </a:r>
            <a:r>
              <a:rPr lang="nl-BE" b="1" dirty="0" err="1"/>
              <a:t>erat</a:t>
            </a:r>
            <a:r>
              <a:rPr lang="nl-BE" b="1" dirty="0"/>
              <a:t> in massa </a:t>
            </a:r>
            <a:r>
              <a:rPr lang="nl-BE" b="1" dirty="0" err="1"/>
              <a:t>malesuada</a:t>
            </a:r>
            <a:r>
              <a:rPr lang="nl-BE" b="1" dirty="0"/>
              <a:t> </a:t>
            </a:r>
            <a:r>
              <a:rPr lang="nl-BE" b="1" dirty="0" err="1"/>
              <a:t>feugiat</a:t>
            </a:r>
            <a:r>
              <a:rPr lang="nl-BE" b="1" dirty="0"/>
              <a:t>.</a:t>
            </a:r>
          </a:p>
          <a:p>
            <a:r>
              <a:rPr lang="nl-BE" b="1" dirty="0" err="1"/>
              <a:t>Praesent</a:t>
            </a:r>
            <a:r>
              <a:rPr lang="nl-BE" b="1" dirty="0"/>
              <a:t> </a:t>
            </a:r>
            <a:r>
              <a:rPr lang="nl-BE" b="1" dirty="0" err="1"/>
              <a:t>convallis</a:t>
            </a:r>
            <a:r>
              <a:rPr lang="nl-BE" b="1" dirty="0"/>
              <a:t> libero </a:t>
            </a:r>
            <a:r>
              <a:rPr lang="nl-BE" b="1" dirty="0" err="1"/>
              <a:t>quis</a:t>
            </a:r>
            <a:r>
              <a:rPr lang="nl-BE" b="1" dirty="0"/>
              <a:t> </a:t>
            </a:r>
            <a:r>
              <a:rPr lang="nl-BE" b="1" dirty="0" err="1"/>
              <a:t>purus</a:t>
            </a:r>
            <a:r>
              <a:rPr lang="nl-BE" b="1" dirty="0"/>
              <a:t> </a:t>
            </a:r>
            <a:r>
              <a:rPr lang="nl-BE" b="1" dirty="0" err="1"/>
              <a:t>blandit</a:t>
            </a:r>
            <a:r>
              <a:rPr lang="nl-BE" b="1" dirty="0"/>
              <a:t>, </a:t>
            </a:r>
            <a:r>
              <a:rPr lang="nl-BE" b="1" dirty="0" err="1"/>
              <a:t>sed</a:t>
            </a:r>
            <a:r>
              <a:rPr lang="nl-BE" b="1" dirty="0"/>
              <a:t> </a:t>
            </a:r>
            <a:r>
              <a:rPr lang="nl-BE" b="1" dirty="0" err="1"/>
              <a:t>mollis</a:t>
            </a:r>
            <a:r>
              <a:rPr lang="nl-BE" b="1" dirty="0"/>
              <a:t> </a:t>
            </a:r>
            <a:r>
              <a:rPr lang="nl-BE" b="1" dirty="0" err="1"/>
              <a:t>felis</a:t>
            </a:r>
            <a:r>
              <a:rPr lang="nl-BE" b="1" dirty="0"/>
              <a:t> </a:t>
            </a:r>
            <a:r>
              <a:rPr lang="nl-BE" b="1" dirty="0" err="1"/>
              <a:t>ornare</a:t>
            </a:r>
            <a:r>
              <a:rPr lang="nl-BE" b="1" dirty="0"/>
              <a:t>.</a:t>
            </a:r>
          </a:p>
          <a:p>
            <a:r>
              <a:rPr lang="nl-BE" b="1" dirty="0" err="1"/>
              <a:t>Phasellus</a:t>
            </a:r>
            <a:r>
              <a:rPr lang="nl-BE" b="1" dirty="0"/>
              <a:t> ut </a:t>
            </a:r>
            <a:r>
              <a:rPr lang="nl-BE" b="1" dirty="0" err="1"/>
              <a:t>odio</a:t>
            </a:r>
            <a:r>
              <a:rPr lang="nl-BE" b="1" dirty="0"/>
              <a:t> </a:t>
            </a:r>
            <a:r>
              <a:rPr lang="nl-BE" b="1" dirty="0" err="1"/>
              <a:t>eu</a:t>
            </a:r>
            <a:r>
              <a:rPr lang="nl-BE" b="1" dirty="0"/>
              <a:t> </a:t>
            </a:r>
            <a:r>
              <a:rPr lang="nl-BE" b="1" dirty="0" err="1"/>
              <a:t>tellus</a:t>
            </a:r>
            <a:r>
              <a:rPr lang="nl-BE" b="1" dirty="0"/>
              <a:t> </a:t>
            </a:r>
            <a:r>
              <a:rPr lang="nl-BE" b="1" dirty="0" err="1"/>
              <a:t>ornare</a:t>
            </a:r>
            <a:r>
              <a:rPr lang="nl-BE" b="1" dirty="0"/>
              <a:t> </a:t>
            </a:r>
            <a:r>
              <a:rPr lang="nl-BE" b="1" dirty="0" err="1"/>
              <a:t>ornare</a:t>
            </a:r>
            <a:r>
              <a:rPr lang="nl-BE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995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Deel 1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/>
              <a:t>Ut et </a:t>
            </a:r>
            <a:r>
              <a:rPr lang="nl-BE" dirty="0" err="1"/>
              <a:t>augue</a:t>
            </a:r>
            <a:r>
              <a:rPr lang="nl-BE" dirty="0"/>
              <a:t> ut </a:t>
            </a:r>
            <a:r>
              <a:rPr lang="nl-BE" dirty="0" err="1"/>
              <a:t>augue</a:t>
            </a:r>
            <a:r>
              <a:rPr lang="nl-BE" dirty="0"/>
              <a:t> </a:t>
            </a:r>
            <a:r>
              <a:rPr lang="nl-BE" dirty="0" err="1"/>
              <a:t>blandit</a:t>
            </a:r>
            <a:r>
              <a:rPr lang="nl-BE" dirty="0"/>
              <a:t> commodo.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/>
              <a:t>Curabitur</a:t>
            </a:r>
            <a:r>
              <a:rPr lang="nl-BE" dirty="0"/>
              <a:t> </a:t>
            </a:r>
            <a:r>
              <a:rPr lang="nl-BE" dirty="0" err="1"/>
              <a:t>sed</a:t>
            </a:r>
            <a:r>
              <a:rPr lang="nl-BE" dirty="0"/>
              <a:t> </a:t>
            </a:r>
            <a:r>
              <a:rPr lang="nl-BE" dirty="0" err="1"/>
              <a:t>leo</a:t>
            </a:r>
            <a:r>
              <a:rPr lang="nl-BE" dirty="0"/>
              <a:t> semper, </a:t>
            </a:r>
            <a:r>
              <a:rPr lang="nl-BE" dirty="0" err="1"/>
              <a:t>mollis</a:t>
            </a:r>
            <a:r>
              <a:rPr lang="nl-BE" dirty="0"/>
              <a:t> </a:t>
            </a:r>
            <a:r>
              <a:rPr lang="nl-BE" dirty="0" err="1"/>
              <a:t>nisi</a:t>
            </a:r>
            <a:r>
              <a:rPr lang="nl-BE" dirty="0"/>
              <a:t> non, </a:t>
            </a:r>
            <a:r>
              <a:rPr lang="nl-BE" dirty="0" err="1"/>
              <a:t>lacinia</a:t>
            </a:r>
            <a:r>
              <a:rPr lang="nl-BE" dirty="0"/>
              <a:t> </a:t>
            </a:r>
            <a:r>
              <a:rPr lang="nl-BE" dirty="0" err="1"/>
              <a:t>diam</a:t>
            </a:r>
            <a:r>
              <a:rPr lang="nl-BE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/>
              <a:t>Pellentesque</a:t>
            </a:r>
            <a:r>
              <a:rPr lang="nl-BE" dirty="0"/>
              <a:t> vitae </a:t>
            </a:r>
            <a:r>
              <a:rPr lang="nl-BE" dirty="0" err="1"/>
              <a:t>urna</a:t>
            </a:r>
            <a:r>
              <a:rPr lang="nl-BE" dirty="0"/>
              <a:t> vel </a:t>
            </a:r>
            <a:r>
              <a:rPr lang="nl-BE" dirty="0" err="1"/>
              <a:t>ipsum</a:t>
            </a:r>
            <a:r>
              <a:rPr lang="nl-BE" dirty="0"/>
              <a:t> commodo </a:t>
            </a:r>
            <a:r>
              <a:rPr lang="nl-BE" dirty="0" err="1"/>
              <a:t>ultricies</a:t>
            </a:r>
            <a:r>
              <a:rPr lang="nl-BE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/>
              <a:t>Phasellus</a:t>
            </a:r>
            <a:r>
              <a:rPr lang="nl-BE" dirty="0"/>
              <a:t> </a:t>
            </a:r>
            <a:r>
              <a:rPr lang="nl-BE" dirty="0" err="1"/>
              <a:t>malesuada</a:t>
            </a:r>
            <a:r>
              <a:rPr lang="nl-BE" dirty="0"/>
              <a:t> </a:t>
            </a:r>
            <a:r>
              <a:rPr lang="nl-BE" dirty="0" err="1"/>
              <a:t>velit</a:t>
            </a:r>
            <a:r>
              <a:rPr lang="nl-BE" dirty="0"/>
              <a:t> </a:t>
            </a:r>
            <a:r>
              <a:rPr lang="nl-BE" dirty="0" err="1"/>
              <a:t>pretium</a:t>
            </a:r>
            <a:r>
              <a:rPr lang="nl-BE" dirty="0"/>
              <a:t>, </a:t>
            </a:r>
            <a:r>
              <a:rPr lang="nl-BE" dirty="0" err="1"/>
              <a:t>rutrum</a:t>
            </a:r>
            <a:r>
              <a:rPr lang="nl-BE" dirty="0"/>
              <a:t> libero </a:t>
            </a:r>
            <a:r>
              <a:rPr lang="nl-BE" dirty="0" err="1"/>
              <a:t>nec</a:t>
            </a:r>
            <a:r>
              <a:rPr lang="nl-BE" dirty="0"/>
              <a:t>, cursus </a:t>
            </a:r>
            <a:r>
              <a:rPr lang="nl-BE" dirty="0" err="1"/>
              <a:t>est.</a:t>
            </a: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nl-BE" dirty="0" err="1"/>
              <a:t>Phasellus</a:t>
            </a:r>
            <a:r>
              <a:rPr lang="nl-BE" dirty="0"/>
              <a:t> </a:t>
            </a:r>
            <a:r>
              <a:rPr lang="nl-BE" dirty="0" err="1"/>
              <a:t>convallis</a:t>
            </a:r>
            <a:r>
              <a:rPr lang="nl-BE" dirty="0"/>
              <a:t> mi </a:t>
            </a:r>
            <a:r>
              <a:rPr lang="nl-BE" dirty="0" err="1"/>
              <a:t>convallis</a:t>
            </a:r>
            <a:r>
              <a:rPr lang="nl-BE" dirty="0"/>
              <a:t> </a:t>
            </a:r>
            <a:r>
              <a:rPr lang="nl-BE" dirty="0" err="1"/>
              <a:t>efficitur</a:t>
            </a:r>
            <a:r>
              <a:rPr lang="nl-BE" dirty="0"/>
              <a:t> </a:t>
            </a:r>
            <a:r>
              <a:rPr lang="nl-BE" dirty="0" err="1"/>
              <a:t>blandit</a:t>
            </a:r>
            <a:r>
              <a:rPr lang="nl-BE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/>
              <a:t>Nullam</a:t>
            </a:r>
            <a:r>
              <a:rPr lang="nl-BE" dirty="0"/>
              <a:t> </a:t>
            </a:r>
            <a:r>
              <a:rPr lang="nl-BE" dirty="0" err="1"/>
              <a:t>congue</a:t>
            </a:r>
            <a:r>
              <a:rPr lang="nl-BE" dirty="0"/>
              <a:t> </a:t>
            </a:r>
            <a:r>
              <a:rPr lang="nl-BE" dirty="0" err="1"/>
              <a:t>erat</a:t>
            </a:r>
            <a:r>
              <a:rPr lang="nl-BE" dirty="0"/>
              <a:t> in massa </a:t>
            </a:r>
            <a:r>
              <a:rPr lang="nl-BE" dirty="0" err="1"/>
              <a:t>malesuada</a:t>
            </a:r>
            <a:r>
              <a:rPr lang="nl-BE" dirty="0"/>
              <a:t> </a:t>
            </a:r>
            <a:r>
              <a:rPr lang="nl-BE" dirty="0" err="1"/>
              <a:t>feugiat</a:t>
            </a:r>
            <a:r>
              <a:rPr lang="nl-BE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/>
              <a:t>Praesent</a:t>
            </a:r>
            <a:r>
              <a:rPr lang="nl-BE" dirty="0"/>
              <a:t> </a:t>
            </a:r>
            <a:r>
              <a:rPr lang="nl-BE" dirty="0" err="1"/>
              <a:t>convallis</a:t>
            </a:r>
            <a:r>
              <a:rPr lang="nl-BE" dirty="0"/>
              <a:t> libero </a:t>
            </a:r>
            <a:r>
              <a:rPr lang="nl-BE" dirty="0" err="1"/>
              <a:t>quis</a:t>
            </a:r>
            <a:r>
              <a:rPr lang="nl-BE" dirty="0"/>
              <a:t> </a:t>
            </a:r>
            <a:r>
              <a:rPr lang="nl-BE" dirty="0" err="1"/>
              <a:t>purus</a:t>
            </a:r>
            <a:r>
              <a:rPr lang="nl-BE" dirty="0"/>
              <a:t> </a:t>
            </a:r>
            <a:r>
              <a:rPr lang="nl-BE" dirty="0" err="1"/>
              <a:t>blandit</a:t>
            </a:r>
            <a:r>
              <a:rPr lang="nl-BE" dirty="0"/>
              <a:t>, </a:t>
            </a:r>
            <a:r>
              <a:rPr lang="nl-BE" dirty="0" err="1"/>
              <a:t>sed</a:t>
            </a:r>
            <a:r>
              <a:rPr lang="nl-BE" dirty="0"/>
              <a:t> </a:t>
            </a:r>
            <a:r>
              <a:rPr lang="nl-BE" dirty="0" err="1"/>
              <a:t>mollis</a:t>
            </a:r>
            <a:r>
              <a:rPr lang="nl-BE" dirty="0"/>
              <a:t> </a:t>
            </a:r>
            <a:r>
              <a:rPr lang="nl-BE" dirty="0" err="1"/>
              <a:t>felis</a:t>
            </a:r>
            <a:r>
              <a:rPr lang="nl-BE" dirty="0"/>
              <a:t> </a:t>
            </a:r>
            <a:r>
              <a:rPr lang="nl-BE" dirty="0" err="1"/>
              <a:t>ornare</a:t>
            </a:r>
            <a:r>
              <a:rPr lang="nl-BE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/>
              <a:t>Phasellus</a:t>
            </a:r>
            <a:r>
              <a:rPr lang="nl-BE" dirty="0"/>
              <a:t> ut </a:t>
            </a:r>
            <a:r>
              <a:rPr lang="nl-BE" dirty="0" err="1"/>
              <a:t>odio</a:t>
            </a:r>
            <a:r>
              <a:rPr lang="nl-BE" dirty="0"/>
              <a:t> </a:t>
            </a:r>
            <a:r>
              <a:rPr lang="nl-BE" dirty="0" err="1"/>
              <a:t>eu</a:t>
            </a:r>
            <a:r>
              <a:rPr lang="nl-BE" dirty="0"/>
              <a:t> </a:t>
            </a:r>
            <a:r>
              <a:rPr lang="nl-BE" dirty="0" err="1"/>
              <a:t>tellus</a:t>
            </a:r>
            <a:r>
              <a:rPr lang="nl-BE" dirty="0"/>
              <a:t> </a:t>
            </a:r>
            <a:r>
              <a:rPr lang="nl-BE" dirty="0" err="1"/>
              <a:t>ornare</a:t>
            </a:r>
            <a:r>
              <a:rPr lang="nl-BE" dirty="0"/>
              <a:t> </a:t>
            </a:r>
            <a:r>
              <a:rPr lang="nl-BE" dirty="0" err="1"/>
              <a:t>ornare</a:t>
            </a:r>
            <a:r>
              <a:rPr lang="nl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710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Geneste lijst </a:t>
            </a:r>
            <a:r>
              <a:rPr lang="nl-BE" dirty="0" err="1"/>
              <a:t>unordered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Lijn 1</a:t>
            </a:r>
          </a:p>
          <a:p>
            <a:r>
              <a:rPr lang="nl-BE" dirty="0"/>
              <a:t>Lijn 2</a:t>
            </a:r>
          </a:p>
          <a:p>
            <a:pPr lvl="1"/>
            <a:r>
              <a:rPr lang="nl-BE" dirty="0"/>
              <a:t>Lijn 2,1</a:t>
            </a:r>
          </a:p>
          <a:p>
            <a:pPr lvl="1"/>
            <a:r>
              <a:rPr lang="nl-BE" dirty="0"/>
              <a:t>Lijn 2,2</a:t>
            </a:r>
          </a:p>
          <a:p>
            <a:r>
              <a:rPr lang="nl-BE" dirty="0"/>
              <a:t>Lijn 3</a:t>
            </a:r>
          </a:p>
        </p:txBody>
      </p:sp>
    </p:spTree>
    <p:extLst>
      <p:ext uri="{BB962C8B-B14F-4D97-AF65-F5344CB8AC3E}">
        <p14:creationId xmlns:p14="http://schemas.microsoft.com/office/powerpoint/2010/main" val="91365080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552</Words>
  <Application>Microsoft Office PowerPoint</Application>
  <PresentationFormat>Breedbeeld</PresentationFormat>
  <Paragraphs>87</Paragraphs>
  <Slides>19</Slides>
  <Notes>0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Kantoorthema</vt:lpstr>
      <vt:lpstr>Titelslide</vt:lpstr>
      <vt:lpstr>overzicht</vt:lpstr>
      <vt:lpstr>PowerPoint-presentatie</vt:lpstr>
      <vt:lpstr>PowerPoint-presentatie</vt:lpstr>
      <vt:lpstr>Deel 1</vt:lpstr>
      <vt:lpstr>Deel 2</vt:lpstr>
      <vt:lpstr>Deel 3</vt:lpstr>
      <vt:lpstr>Deel 1</vt:lpstr>
      <vt:lpstr>Geneste lijst unordered</vt:lpstr>
      <vt:lpstr>Geneste lijst ordered</vt:lpstr>
      <vt:lpstr>PowerPoint-presentatie</vt:lpstr>
      <vt:lpstr>PowerPoint-presentatie</vt:lpstr>
      <vt:lpstr>tabel</vt:lpstr>
      <vt:lpstr>grafiek</vt:lpstr>
      <vt:lpstr>Vragen?</vt:lpstr>
      <vt:lpstr>Uitsmijter</vt:lpstr>
      <vt:lpstr>Video van een kat</vt:lpstr>
      <vt:lpstr>Besluit</vt:lpstr>
      <vt:lpstr>Tot ziens!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Titelslide</dc:title>
  <dc:creator>Jonas</dc:creator>
  <cp:lastModifiedBy>Jonas</cp:lastModifiedBy>
  <cp:revision>15</cp:revision>
  <dcterms:created xsi:type="dcterms:W3CDTF">2017-04-13T10:28:14Z</dcterms:created>
  <dcterms:modified xsi:type="dcterms:W3CDTF">2017-05-10T13:33:13Z</dcterms:modified>
</cp:coreProperties>
</file>