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l Vanden Houte" initials="KVH" lastIdx="1" clrIdx="0">
    <p:extLst>
      <p:ext uri="{19B8F6BF-5375-455C-9EA6-DF929625EA0E}">
        <p15:presenceInfo xmlns:p15="http://schemas.microsoft.com/office/powerpoint/2012/main" userId="Karel Vanden Hou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overvolle</a:t>
            </a:r>
            <a:r>
              <a:rPr lang="en-US" dirty="0"/>
              <a:t> </a:t>
            </a:r>
            <a:r>
              <a:rPr lang="en-US" dirty="0" err="1"/>
              <a:t>powerpoint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Karel Vanden Houte – Team </a:t>
            </a:r>
            <a:r>
              <a:rPr lang="en-US" dirty="0" err="1"/>
              <a:t>Webslides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nog wat </a:t>
            </a:r>
            <a:r>
              <a:rPr lang="en-US" dirty="0" err="1"/>
              <a:t>tekst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117909"/>
              </p:ext>
            </p:extLst>
          </p:nvPr>
        </p:nvGraphicFramePr>
        <p:xfrm>
          <a:off x="681038" y="2336800"/>
          <a:ext cx="9613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797511144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215119683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539576203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19709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testtabel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 de </a:t>
                      </a:r>
                      <a:r>
                        <a:rPr lang="en-US" dirty="0" err="1"/>
                        <a:t>overvolle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Drie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€euro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7397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59" y="4292938"/>
            <a:ext cx="1409700" cy="74295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072342" y="3915295"/>
            <a:ext cx="542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vakje</a:t>
            </a:r>
            <a:r>
              <a:rPr lang="en-US" dirty="0"/>
              <a:t> met </a:t>
            </a:r>
            <a:r>
              <a:rPr lang="en-US" dirty="0" err="1"/>
              <a:t>tekst</a:t>
            </a:r>
            <a:r>
              <a:rPr lang="en-US" dirty="0"/>
              <a:t>, </a:t>
            </a:r>
            <a:r>
              <a:rPr lang="en-US" dirty="0" err="1"/>
              <a:t>onder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jammerlijk</a:t>
            </a:r>
            <a:r>
              <a:rPr lang="en-US" dirty="0"/>
              <a:t> </a:t>
            </a:r>
            <a:r>
              <a:rPr lang="en-US" dirty="0" err="1"/>
              <a:t>ontworpen</a:t>
            </a:r>
            <a:r>
              <a:rPr lang="en-US" dirty="0"/>
              <a:t> ppt is.</a:t>
            </a:r>
          </a:p>
          <a:p>
            <a:r>
              <a:rPr lang="en-US" dirty="0" err="1"/>
              <a:t>Gelukkig</a:t>
            </a:r>
            <a:r>
              <a:rPr lang="en-US" dirty="0"/>
              <a:t> is het maar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testpowerpoint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5835535" y="1695796"/>
            <a:ext cx="49294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vergeten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prachtige</a:t>
            </a:r>
            <a:r>
              <a:rPr lang="en-US" dirty="0"/>
              <a:t> </a:t>
            </a:r>
            <a:r>
              <a:rPr lang="en-US" dirty="0" err="1"/>
              <a:t>lijst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Twee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Drie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Vier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Vierpunt1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Vierpunt2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Vijf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Vijfpunt1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Vijfpunt1punt1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Vijfpunt1punt2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Vijfpunt2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Vijfpunt2punt1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Vijfpunt2punt1punt1</a:t>
            </a:r>
            <a:endParaRPr lang="nl-BE" dirty="0"/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vijfpunt2punt1punt1punt1</a:t>
            </a:r>
          </a:p>
        </p:txBody>
      </p:sp>
    </p:spTree>
    <p:extLst>
      <p:ext uri="{BB962C8B-B14F-4D97-AF65-F5344CB8AC3E}">
        <p14:creationId xmlns:p14="http://schemas.microsoft.com/office/powerpoint/2010/main" val="115794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foto’s</a:t>
            </a:r>
            <a:r>
              <a:rPr lang="en-US" dirty="0"/>
              <a:t>, </a:t>
            </a:r>
            <a:r>
              <a:rPr lang="en-US" dirty="0" err="1"/>
              <a:t>filmpje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83" y="1834166"/>
            <a:ext cx="7000875" cy="11049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270" y="2115153"/>
            <a:ext cx="1647825" cy="1647825"/>
          </a:xfrm>
          <a:prstGeom prst="rect">
            <a:avLst/>
          </a:prstGeom>
        </p:spPr>
      </p:pic>
      <p:pic>
        <p:nvPicPr>
          <p:cNvPr id="6" name="sm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0321" y="3156626"/>
            <a:ext cx="4267200" cy="24384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5097294" y="3599234"/>
            <a:ext cx="36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Weeral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amai</a:t>
            </a:r>
            <a:r>
              <a:rPr lang="en-US" dirty="0"/>
              <a:t> </a:t>
            </a:r>
            <a:r>
              <a:rPr lang="en-US" dirty="0" err="1"/>
              <a:t>zeg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 overcrowded </a:t>
            </a:r>
            <a:r>
              <a:rPr lang="en-US" dirty="0" err="1"/>
              <a:t>powerpoints</a:t>
            </a:r>
            <a:r>
              <a:rPr lang="en-US" dirty="0"/>
              <a:t> </a:t>
            </a:r>
            <a:r>
              <a:rPr lang="en-US" dirty="0" err="1"/>
              <a:t>toch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3887820" y="1188720"/>
            <a:ext cx="5480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28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-1" y="0"/>
            <a:ext cx="1212827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maar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keiveel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r>
              <a:rPr lang="nl-BE" dirty="0" err="1"/>
              <a:t>Lorem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 </a:t>
            </a:r>
            <a:r>
              <a:rPr lang="nl-BE" dirty="0" err="1"/>
              <a:t>dolor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, </a:t>
            </a:r>
            <a:r>
              <a:rPr lang="nl-BE" dirty="0" err="1"/>
              <a:t>consectetur</a:t>
            </a:r>
            <a:r>
              <a:rPr lang="nl-BE" dirty="0"/>
              <a:t> </a:t>
            </a:r>
            <a:r>
              <a:rPr lang="nl-BE" dirty="0" err="1"/>
              <a:t>adipiscing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. </a:t>
            </a:r>
            <a:r>
              <a:rPr lang="nl-BE" dirty="0" err="1"/>
              <a:t>Fusce</a:t>
            </a:r>
            <a:r>
              <a:rPr lang="nl-BE" dirty="0"/>
              <a:t> </a:t>
            </a:r>
            <a:r>
              <a:rPr lang="nl-BE" dirty="0" err="1"/>
              <a:t>eleifend</a:t>
            </a:r>
            <a:r>
              <a:rPr lang="nl-BE" dirty="0"/>
              <a:t> </a:t>
            </a:r>
            <a:r>
              <a:rPr lang="nl-BE" dirty="0" err="1"/>
              <a:t>pretium</a:t>
            </a:r>
            <a:r>
              <a:rPr lang="nl-BE" dirty="0"/>
              <a:t> </a:t>
            </a:r>
            <a:r>
              <a:rPr lang="nl-BE" dirty="0" err="1"/>
              <a:t>feugiat</a:t>
            </a:r>
            <a:r>
              <a:rPr lang="nl-BE" dirty="0"/>
              <a:t>. </a:t>
            </a:r>
            <a:r>
              <a:rPr lang="nl-BE" dirty="0" err="1"/>
              <a:t>Donec</a:t>
            </a:r>
            <a:r>
              <a:rPr lang="nl-BE" dirty="0"/>
              <a:t> et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viverra</a:t>
            </a:r>
            <a:r>
              <a:rPr lang="nl-BE" dirty="0"/>
              <a:t>, </a:t>
            </a:r>
            <a:r>
              <a:rPr lang="nl-BE" dirty="0" err="1"/>
              <a:t>sodales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non, </a:t>
            </a:r>
            <a:r>
              <a:rPr lang="nl-BE" dirty="0" err="1"/>
              <a:t>luctus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. </a:t>
            </a:r>
            <a:r>
              <a:rPr lang="nl-BE" dirty="0" err="1"/>
              <a:t>Cras</a:t>
            </a:r>
            <a:r>
              <a:rPr lang="nl-BE" dirty="0"/>
              <a:t> non </a:t>
            </a:r>
            <a:r>
              <a:rPr lang="nl-BE" dirty="0" err="1"/>
              <a:t>blandit</a:t>
            </a:r>
            <a:r>
              <a:rPr lang="nl-BE" dirty="0"/>
              <a:t> libero, et </a:t>
            </a:r>
            <a:r>
              <a:rPr lang="nl-BE" dirty="0" err="1"/>
              <a:t>hendrerit</a:t>
            </a:r>
            <a:r>
              <a:rPr lang="nl-BE" dirty="0"/>
              <a:t> </a:t>
            </a:r>
            <a:r>
              <a:rPr lang="nl-BE" dirty="0" err="1"/>
              <a:t>lectus</a:t>
            </a:r>
            <a:r>
              <a:rPr lang="nl-BE" dirty="0"/>
              <a:t>. </a:t>
            </a:r>
            <a:r>
              <a:rPr lang="nl-BE" dirty="0" err="1"/>
              <a:t>Cras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gravida </a:t>
            </a:r>
            <a:r>
              <a:rPr lang="nl-BE" dirty="0" err="1"/>
              <a:t>diam</a:t>
            </a:r>
            <a:r>
              <a:rPr lang="nl-BE" dirty="0"/>
              <a:t>. </a:t>
            </a:r>
            <a:r>
              <a:rPr lang="nl-BE" dirty="0" err="1"/>
              <a:t>Aenean</a:t>
            </a:r>
            <a:r>
              <a:rPr lang="nl-BE" dirty="0"/>
              <a:t> et </a:t>
            </a:r>
            <a:r>
              <a:rPr lang="nl-BE" dirty="0" err="1"/>
              <a:t>porta</a:t>
            </a:r>
            <a:r>
              <a:rPr lang="nl-BE" dirty="0"/>
              <a:t> </a:t>
            </a:r>
            <a:r>
              <a:rPr lang="nl-BE" dirty="0" err="1"/>
              <a:t>lacus</a:t>
            </a:r>
            <a:r>
              <a:rPr lang="nl-BE" dirty="0"/>
              <a:t>. </a:t>
            </a:r>
            <a:r>
              <a:rPr lang="nl-BE" dirty="0" err="1"/>
              <a:t>Donec</a:t>
            </a:r>
            <a:r>
              <a:rPr lang="nl-BE" dirty="0"/>
              <a:t> in </a:t>
            </a:r>
            <a:r>
              <a:rPr lang="nl-BE" dirty="0" err="1"/>
              <a:t>molestie</a:t>
            </a:r>
            <a:r>
              <a:rPr lang="nl-BE" dirty="0"/>
              <a:t> </a:t>
            </a:r>
            <a:r>
              <a:rPr lang="nl-BE" dirty="0" err="1"/>
              <a:t>lorem</a:t>
            </a:r>
            <a:r>
              <a:rPr lang="nl-BE" dirty="0"/>
              <a:t>. </a:t>
            </a:r>
            <a:r>
              <a:rPr lang="nl-BE" dirty="0" err="1"/>
              <a:t>Morbi</a:t>
            </a:r>
            <a:r>
              <a:rPr lang="nl-BE" dirty="0"/>
              <a:t> vel </a:t>
            </a:r>
            <a:r>
              <a:rPr lang="nl-BE" dirty="0" err="1"/>
              <a:t>arcu</a:t>
            </a:r>
            <a:r>
              <a:rPr lang="nl-BE" dirty="0"/>
              <a:t> </a:t>
            </a:r>
            <a:r>
              <a:rPr lang="nl-BE" dirty="0" err="1"/>
              <a:t>dignissim</a:t>
            </a:r>
            <a:r>
              <a:rPr lang="nl-BE" dirty="0"/>
              <a:t>, </a:t>
            </a:r>
            <a:r>
              <a:rPr lang="nl-BE" dirty="0" err="1"/>
              <a:t>pellentesque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, </a:t>
            </a:r>
            <a:r>
              <a:rPr lang="nl-BE" dirty="0" err="1"/>
              <a:t>pretium</a:t>
            </a:r>
            <a:r>
              <a:rPr lang="nl-BE" dirty="0"/>
              <a:t> </a:t>
            </a:r>
            <a:r>
              <a:rPr lang="nl-BE" dirty="0" err="1"/>
              <a:t>turpis</a:t>
            </a:r>
            <a:r>
              <a:rPr lang="nl-BE" dirty="0"/>
              <a:t>. </a:t>
            </a:r>
            <a:r>
              <a:rPr lang="nl-BE" dirty="0" err="1"/>
              <a:t>Morbi</a:t>
            </a:r>
            <a:r>
              <a:rPr lang="nl-BE" dirty="0"/>
              <a:t> libero </a:t>
            </a:r>
            <a:r>
              <a:rPr lang="nl-BE" dirty="0" err="1"/>
              <a:t>nibh</a:t>
            </a:r>
            <a:r>
              <a:rPr lang="nl-BE" dirty="0"/>
              <a:t>, </a:t>
            </a:r>
            <a:r>
              <a:rPr lang="nl-BE" dirty="0" err="1"/>
              <a:t>pharetra</a:t>
            </a:r>
            <a:r>
              <a:rPr lang="nl-BE" dirty="0"/>
              <a:t> </a:t>
            </a:r>
            <a:r>
              <a:rPr lang="nl-BE" dirty="0" err="1"/>
              <a:t>eget</a:t>
            </a:r>
            <a:r>
              <a:rPr lang="nl-BE" dirty="0"/>
              <a:t> </a:t>
            </a:r>
            <a:r>
              <a:rPr lang="nl-BE" dirty="0" err="1"/>
              <a:t>risus</a:t>
            </a:r>
            <a:r>
              <a:rPr lang="nl-BE" dirty="0"/>
              <a:t> in, semper </a:t>
            </a:r>
            <a:r>
              <a:rPr lang="nl-BE" dirty="0" err="1"/>
              <a:t>ultrices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. </a:t>
            </a:r>
            <a:r>
              <a:rPr lang="nl-BE" dirty="0" err="1"/>
              <a:t>Maecenas</a:t>
            </a:r>
            <a:r>
              <a:rPr lang="nl-BE" dirty="0"/>
              <a:t> </a:t>
            </a:r>
            <a:r>
              <a:rPr lang="nl-BE" dirty="0" err="1"/>
              <a:t>sem</a:t>
            </a:r>
            <a:r>
              <a:rPr lang="nl-BE" dirty="0"/>
              <a:t> </a:t>
            </a:r>
            <a:r>
              <a:rPr lang="nl-BE" dirty="0" err="1"/>
              <a:t>nibh</a:t>
            </a:r>
            <a:r>
              <a:rPr lang="nl-BE" dirty="0"/>
              <a:t>, </a:t>
            </a:r>
            <a:r>
              <a:rPr lang="nl-BE" dirty="0" err="1"/>
              <a:t>viverra</a:t>
            </a:r>
            <a:r>
              <a:rPr lang="nl-BE" dirty="0"/>
              <a:t> vel </a:t>
            </a:r>
            <a:r>
              <a:rPr lang="nl-BE" dirty="0" err="1"/>
              <a:t>leo</a:t>
            </a:r>
            <a:r>
              <a:rPr lang="nl-BE" dirty="0"/>
              <a:t> a, cursus </a:t>
            </a:r>
            <a:r>
              <a:rPr lang="nl-BE" dirty="0" err="1"/>
              <a:t>suscipit</a:t>
            </a:r>
            <a:r>
              <a:rPr lang="nl-BE" dirty="0"/>
              <a:t> </a:t>
            </a:r>
            <a:r>
              <a:rPr lang="nl-BE" dirty="0" err="1"/>
              <a:t>nunc</a:t>
            </a:r>
            <a:r>
              <a:rPr lang="nl-BE" dirty="0"/>
              <a:t>.</a:t>
            </a:r>
          </a:p>
          <a:p>
            <a:r>
              <a:rPr lang="nl-BE" dirty="0" err="1"/>
              <a:t>Praesent</a:t>
            </a:r>
            <a:r>
              <a:rPr lang="nl-BE" dirty="0"/>
              <a:t> vel </a:t>
            </a:r>
            <a:r>
              <a:rPr lang="nl-BE" dirty="0" err="1"/>
              <a:t>congue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. Nam </a:t>
            </a:r>
            <a:r>
              <a:rPr lang="nl-BE" dirty="0" err="1"/>
              <a:t>euismod</a:t>
            </a:r>
            <a:r>
              <a:rPr lang="nl-BE" dirty="0"/>
              <a:t> </a:t>
            </a:r>
            <a:r>
              <a:rPr lang="nl-BE" dirty="0" err="1"/>
              <a:t>lectus</a:t>
            </a:r>
            <a:r>
              <a:rPr lang="nl-BE" dirty="0"/>
              <a:t> </a:t>
            </a:r>
            <a:r>
              <a:rPr lang="nl-BE" dirty="0" err="1"/>
              <a:t>metus</a:t>
            </a:r>
            <a:r>
              <a:rPr lang="nl-BE" dirty="0"/>
              <a:t>,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</a:t>
            </a:r>
            <a:r>
              <a:rPr lang="nl-BE" dirty="0" err="1"/>
              <a:t>volutpat</a:t>
            </a:r>
            <a:r>
              <a:rPr lang="nl-BE" dirty="0"/>
              <a:t> ante </a:t>
            </a:r>
            <a:r>
              <a:rPr lang="nl-BE" dirty="0" err="1"/>
              <a:t>placerat</a:t>
            </a:r>
            <a:r>
              <a:rPr lang="nl-BE" dirty="0"/>
              <a:t> at. Integer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est</a:t>
            </a:r>
            <a:r>
              <a:rPr lang="nl-BE" dirty="0"/>
              <a:t> et </a:t>
            </a:r>
            <a:r>
              <a:rPr lang="nl-BE" dirty="0" err="1"/>
              <a:t>nisl</a:t>
            </a:r>
            <a:r>
              <a:rPr lang="nl-BE" dirty="0"/>
              <a:t> </a:t>
            </a:r>
            <a:r>
              <a:rPr lang="nl-BE" dirty="0" err="1"/>
              <a:t>sollicitudin</a:t>
            </a:r>
            <a:r>
              <a:rPr lang="nl-BE" dirty="0"/>
              <a:t> </a:t>
            </a:r>
            <a:r>
              <a:rPr lang="nl-BE" dirty="0" err="1"/>
              <a:t>molestie</a:t>
            </a:r>
            <a:r>
              <a:rPr lang="nl-BE" dirty="0"/>
              <a:t> </a:t>
            </a:r>
            <a:r>
              <a:rPr lang="nl-BE" dirty="0" err="1"/>
              <a:t>nec</a:t>
            </a:r>
            <a:r>
              <a:rPr lang="nl-BE" dirty="0"/>
              <a:t> et </a:t>
            </a:r>
            <a:r>
              <a:rPr lang="nl-BE" dirty="0" err="1"/>
              <a:t>nisl</a:t>
            </a:r>
            <a:r>
              <a:rPr lang="nl-BE" dirty="0"/>
              <a:t>. </a:t>
            </a:r>
            <a:r>
              <a:rPr lang="nl-BE" dirty="0" err="1"/>
              <a:t>Cras</a:t>
            </a:r>
            <a:r>
              <a:rPr lang="nl-BE" dirty="0"/>
              <a:t> </a:t>
            </a:r>
            <a:r>
              <a:rPr lang="nl-BE" dirty="0" err="1"/>
              <a:t>luctus</a:t>
            </a:r>
            <a:r>
              <a:rPr lang="nl-BE" dirty="0"/>
              <a:t>, </a:t>
            </a:r>
            <a:r>
              <a:rPr lang="nl-BE" dirty="0" err="1"/>
              <a:t>leo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viverra</a:t>
            </a:r>
            <a:r>
              <a:rPr lang="nl-BE" dirty="0"/>
              <a:t> </a:t>
            </a:r>
            <a:r>
              <a:rPr lang="nl-BE" dirty="0" err="1"/>
              <a:t>ultrices</a:t>
            </a:r>
            <a:r>
              <a:rPr lang="nl-BE" dirty="0"/>
              <a:t>, </a:t>
            </a:r>
            <a:r>
              <a:rPr lang="nl-BE" dirty="0" err="1"/>
              <a:t>odio</a:t>
            </a:r>
            <a:r>
              <a:rPr lang="nl-BE" dirty="0"/>
              <a:t> </a:t>
            </a:r>
            <a:r>
              <a:rPr lang="nl-BE" dirty="0" err="1"/>
              <a:t>orci</a:t>
            </a:r>
            <a:r>
              <a:rPr lang="nl-BE" dirty="0"/>
              <a:t> commodo libero, ut </a:t>
            </a:r>
            <a:r>
              <a:rPr lang="nl-BE" dirty="0" err="1"/>
              <a:t>pulvinar</a:t>
            </a:r>
            <a:r>
              <a:rPr lang="nl-BE" dirty="0"/>
              <a:t> </a:t>
            </a:r>
            <a:r>
              <a:rPr lang="nl-BE" dirty="0" err="1"/>
              <a:t>orci</a:t>
            </a:r>
            <a:r>
              <a:rPr lang="nl-BE" dirty="0"/>
              <a:t> </a:t>
            </a:r>
            <a:r>
              <a:rPr lang="nl-BE" dirty="0" err="1"/>
              <a:t>urna</a:t>
            </a:r>
            <a:r>
              <a:rPr lang="nl-BE" dirty="0"/>
              <a:t> </a:t>
            </a:r>
            <a:r>
              <a:rPr lang="nl-BE" dirty="0" err="1"/>
              <a:t>ac</a:t>
            </a:r>
            <a:r>
              <a:rPr lang="nl-BE" dirty="0"/>
              <a:t> ante. Nam </a:t>
            </a:r>
            <a:r>
              <a:rPr lang="nl-BE" dirty="0" err="1"/>
              <a:t>elementum</a:t>
            </a:r>
            <a:r>
              <a:rPr lang="nl-BE" dirty="0"/>
              <a:t> </a:t>
            </a:r>
            <a:r>
              <a:rPr lang="nl-BE" dirty="0" err="1"/>
              <a:t>arcu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, </a:t>
            </a:r>
            <a:r>
              <a:rPr lang="nl-BE" dirty="0" err="1"/>
              <a:t>eget</a:t>
            </a:r>
            <a:r>
              <a:rPr lang="nl-BE" dirty="0"/>
              <a:t> </a:t>
            </a:r>
            <a:r>
              <a:rPr lang="nl-BE" dirty="0" err="1"/>
              <a:t>tempor</a:t>
            </a:r>
            <a:r>
              <a:rPr lang="nl-BE" dirty="0"/>
              <a:t> </a:t>
            </a:r>
            <a:r>
              <a:rPr lang="nl-BE" dirty="0" err="1"/>
              <a:t>sapien</a:t>
            </a:r>
            <a:r>
              <a:rPr lang="nl-BE" dirty="0"/>
              <a:t> </a:t>
            </a:r>
            <a:r>
              <a:rPr lang="nl-BE" dirty="0" err="1"/>
              <a:t>imperdiet</a:t>
            </a:r>
            <a:r>
              <a:rPr lang="nl-BE" dirty="0"/>
              <a:t> id. </a:t>
            </a:r>
            <a:r>
              <a:rPr lang="nl-BE" dirty="0" err="1"/>
              <a:t>Aliquam</a:t>
            </a:r>
            <a:r>
              <a:rPr lang="nl-BE" dirty="0"/>
              <a:t> </a:t>
            </a:r>
            <a:r>
              <a:rPr lang="nl-BE" dirty="0" err="1"/>
              <a:t>iaculis</a:t>
            </a:r>
            <a:r>
              <a:rPr lang="nl-BE" dirty="0"/>
              <a:t> </a:t>
            </a:r>
            <a:r>
              <a:rPr lang="nl-BE" dirty="0" err="1"/>
              <a:t>porta</a:t>
            </a:r>
            <a:r>
              <a:rPr lang="nl-BE" dirty="0"/>
              <a:t> magna,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dictum </a:t>
            </a:r>
            <a:r>
              <a:rPr lang="nl-BE" dirty="0" err="1"/>
              <a:t>tortor</a:t>
            </a:r>
            <a:r>
              <a:rPr lang="nl-BE" dirty="0"/>
              <a:t> </a:t>
            </a:r>
            <a:r>
              <a:rPr lang="nl-BE" dirty="0" err="1"/>
              <a:t>tincidunt</a:t>
            </a:r>
            <a:r>
              <a:rPr lang="nl-BE" dirty="0"/>
              <a:t> et. </a:t>
            </a:r>
            <a:r>
              <a:rPr lang="nl-BE" dirty="0" err="1"/>
              <a:t>Suspendisse</a:t>
            </a:r>
            <a:r>
              <a:rPr lang="nl-BE" dirty="0"/>
              <a:t> et ante </a:t>
            </a:r>
            <a:r>
              <a:rPr lang="nl-BE" dirty="0" err="1"/>
              <a:t>ac</a:t>
            </a:r>
            <a:r>
              <a:rPr lang="nl-BE" dirty="0"/>
              <a:t> libero cursus </a:t>
            </a:r>
            <a:r>
              <a:rPr lang="nl-BE" dirty="0" err="1"/>
              <a:t>faucibus</a:t>
            </a:r>
            <a:r>
              <a:rPr lang="nl-BE" dirty="0"/>
              <a:t>. </a:t>
            </a:r>
            <a:r>
              <a:rPr lang="nl-BE" dirty="0" err="1"/>
              <a:t>Etiam</a:t>
            </a:r>
            <a:r>
              <a:rPr lang="nl-BE" dirty="0"/>
              <a:t> </a:t>
            </a:r>
            <a:r>
              <a:rPr lang="nl-BE" dirty="0" err="1"/>
              <a:t>pulvinar</a:t>
            </a:r>
            <a:r>
              <a:rPr lang="nl-BE" dirty="0"/>
              <a:t> libero </a:t>
            </a:r>
            <a:r>
              <a:rPr lang="nl-BE" dirty="0" err="1"/>
              <a:t>libero</a:t>
            </a:r>
            <a:r>
              <a:rPr lang="nl-BE" dirty="0"/>
              <a:t>, non </a:t>
            </a:r>
            <a:r>
              <a:rPr lang="nl-BE" dirty="0" err="1"/>
              <a:t>tincidunt</a:t>
            </a:r>
            <a:r>
              <a:rPr lang="nl-BE" dirty="0"/>
              <a:t> </a:t>
            </a:r>
            <a:r>
              <a:rPr lang="nl-BE" dirty="0" err="1"/>
              <a:t>quam</a:t>
            </a:r>
            <a:r>
              <a:rPr lang="nl-BE" dirty="0"/>
              <a:t> </a:t>
            </a:r>
            <a:r>
              <a:rPr lang="nl-BE" dirty="0" err="1"/>
              <a:t>lobortis</a:t>
            </a:r>
            <a:r>
              <a:rPr lang="nl-BE" dirty="0"/>
              <a:t> </a:t>
            </a:r>
            <a:r>
              <a:rPr lang="nl-BE" dirty="0" err="1"/>
              <a:t>nec</a:t>
            </a:r>
            <a:r>
              <a:rPr lang="nl-BE" dirty="0"/>
              <a:t>. In </a:t>
            </a:r>
            <a:r>
              <a:rPr lang="nl-BE" dirty="0" err="1"/>
              <a:t>quam</a:t>
            </a:r>
            <a:r>
              <a:rPr lang="nl-BE" dirty="0"/>
              <a:t> </a:t>
            </a:r>
            <a:r>
              <a:rPr lang="nl-BE" dirty="0" err="1"/>
              <a:t>orci</a:t>
            </a:r>
            <a:r>
              <a:rPr lang="nl-BE" dirty="0"/>
              <a:t>, </a:t>
            </a:r>
            <a:r>
              <a:rPr lang="nl-BE" dirty="0" err="1"/>
              <a:t>malesuada</a:t>
            </a:r>
            <a:r>
              <a:rPr lang="nl-BE" dirty="0"/>
              <a:t> vitae </a:t>
            </a:r>
            <a:r>
              <a:rPr lang="nl-BE" dirty="0" err="1"/>
              <a:t>porttitor</a:t>
            </a:r>
            <a:r>
              <a:rPr lang="nl-BE" dirty="0"/>
              <a:t> at, </a:t>
            </a:r>
            <a:r>
              <a:rPr lang="nl-BE" dirty="0" err="1"/>
              <a:t>vulputate</a:t>
            </a:r>
            <a:r>
              <a:rPr lang="nl-BE" dirty="0"/>
              <a:t> vitae </a:t>
            </a:r>
            <a:r>
              <a:rPr lang="nl-BE" dirty="0" err="1"/>
              <a:t>erat</a:t>
            </a:r>
            <a:r>
              <a:rPr lang="nl-BE" dirty="0"/>
              <a:t>. </a:t>
            </a:r>
            <a:r>
              <a:rPr lang="nl-BE" dirty="0" err="1"/>
              <a:t>Aenean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neque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.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tincidunt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diam</a:t>
            </a:r>
            <a:r>
              <a:rPr lang="nl-BE" dirty="0"/>
              <a:t>, ut </a:t>
            </a:r>
            <a:r>
              <a:rPr lang="nl-BE" dirty="0" err="1"/>
              <a:t>viverra</a:t>
            </a:r>
            <a:r>
              <a:rPr lang="nl-BE" dirty="0"/>
              <a:t> </a:t>
            </a:r>
            <a:r>
              <a:rPr lang="nl-BE" dirty="0" err="1"/>
              <a:t>lectus</a:t>
            </a:r>
            <a:r>
              <a:rPr lang="nl-BE" dirty="0"/>
              <a:t> </a:t>
            </a:r>
            <a:r>
              <a:rPr lang="nl-BE" dirty="0" err="1"/>
              <a:t>venenatis</a:t>
            </a:r>
            <a:r>
              <a:rPr lang="nl-BE" dirty="0"/>
              <a:t> ut. </a:t>
            </a:r>
            <a:r>
              <a:rPr lang="nl-BE" dirty="0" err="1"/>
              <a:t>Vivamus</a:t>
            </a:r>
            <a:r>
              <a:rPr lang="nl-BE" dirty="0"/>
              <a:t> </a:t>
            </a:r>
            <a:r>
              <a:rPr lang="nl-BE" dirty="0" err="1"/>
              <a:t>interdum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, vel vestibulum ante </a:t>
            </a:r>
            <a:r>
              <a:rPr lang="nl-BE" dirty="0" err="1"/>
              <a:t>posuere</a:t>
            </a:r>
            <a:r>
              <a:rPr lang="nl-BE" dirty="0"/>
              <a:t> id. </a:t>
            </a:r>
            <a:r>
              <a:rPr lang="nl-BE" dirty="0" err="1"/>
              <a:t>Mauris</a:t>
            </a:r>
            <a:r>
              <a:rPr lang="nl-BE" dirty="0"/>
              <a:t> </a:t>
            </a:r>
            <a:r>
              <a:rPr lang="nl-BE" dirty="0" err="1"/>
              <a:t>consequat</a:t>
            </a:r>
            <a:r>
              <a:rPr lang="nl-BE" dirty="0"/>
              <a:t>, </a:t>
            </a:r>
            <a:r>
              <a:rPr lang="nl-BE" dirty="0" err="1"/>
              <a:t>enim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</a:t>
            </a:r>
            <a:r>
              <a:rPr lang="nl-BE" dirty="0" err="1"/>
              <a:t>tempor</a:t>
            </a:r>
            <a:r>
              <a:rPr lang="nl-BE" dirty="0"/>
              <a:t> maximus,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risus</a:t>
            </a:r>
            <a:r>
              <a:rPr lang="nl-BE" dirty="0"/>
              <a:t>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enim</a:t>
            </a:r>
            <a:r>
              <a:rPr lang="nl-BE" dirty="0"/>
              <a:t>,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scelerisque</a:t>
            </a:r>
            <a:r>
              <a:rPr lang="nl-BE" dirty="0"/>
              <a:t> ex </a:t>
            </a:r>
            <a:r>
              <a:rPr lang="nl-BE" dirty="0" err="1"/>
              <a:t>purus</a:t>
            </a:r>
            <a:r>
              <a:rPr lang="nl-BE" dirty="0"/>
              <a:t> non </a:t>
            </a:r>
            <a:r>
              <a:rPr lang="nl-BE" dirty="0" err="1"/>
              <a:t>leo</a:t>
            </a:r>
            <a:r>
              <a:rPr lang="nl-BE" dirty="0"/>
              <a:t>.</a:t>
            </a:r>
          </a:p>
          <a:p>
            <a:r>
              <a:rPr lang="nl-BE" dirty="0"/>
              <a:t>Integer </a:t>
            </a:r>
            <a:r>
              <a:rPr lang="nl-BE" dirty="0" err="1"/>
              <a:t>rutrum</a:t>
            </a:r>
            <a:r>
              <a:rPr lang="nl-BE" dirty="0"/>
              <a:t> </a:t>
            </a:r>
            <a:r>
              <a:rPr lang="nl-BE" dirty="0" err="1"/>
              <a:t>purus</a:t>
            </a:r>
            <a:r>
              <a:rPr lang="nl-BE" dirty="0"/>
              <a:t> </a:t>
            </a:r>
            <a:r>
              <a:rPr lang="nl-BE" dirty="0" err="1"/>
              <a:t>ac</a:t>
            </a:r>
            <a:r>
              <a:rPr lang="nl-BE" dirty="0"/>
              <a:t> </a:t>
            </a:r>
            <a:r>
              <a:rPr lang="nl-BE" dirty="0" err="1"/>
              <a:t>tristique</a:t>
            </a:r>
            <a:r>
              <a:rPr lang="nl-BE" dirty="0"/>
              <a:t> </a:t>
            </a:r>
            <a:r>
              <a:rPr lang="nl-BE" dirty="0" err="1"/>
              <a:t>tristique</a:t>
            </a:r>
            <a:r>
              <a:rPr lang="nl-BE" dirty="0"/>
              <a:t>. </a:t>
            </a:r>
            <a:r>
              <a:rPr lang="nl-BE" dirty="0" err="1"/>
              <a:t>Vivamus</a:t>
            </a:r>
            <a:r>
              <a:rPr lang="nl-BE" dirty="0"/>
              <a:t> </a:t>
            </a:r>
            <a:r>
              <a:rPr lang="nl-BE" dirty="0" err="1"/>
              <a:t>volutpat</a:t>
            </a:r>
            <a:r>
              <a:rPr lang="nl-BE" dirty="0"/>
              <a:t> semper </a:t>
            </a:r>
            <a:r>
              <a:rPr lang="nl-BE" dirty="0" err="1"/>
              <a:t>metus</a:t>
            </a:r>
            <a:r>
              <a:rPr lang="nl-BE" dirty="0"/>
              <a:t> vel </a:t>
            </a:r>
            <a:r>
              <a:rPr lang="nl-BE" dirty="0" err="1"/>
              <a:t>faucibus</a:t>
            </a:r>
            <a:r>
              <a:rPr lang="nl-BE" dirty="0"/>
              <a:t>. </a:t>
            </a:r>
            <a:r>
              <a:rPr lang="nl-BE" dirty="0" err="1"/>
              <a:t>Suspendisse</a:t>
            </a:r>
            <a:r>
              <a:rPr lang="nl-BE" dirty="0"/>
              <a:t> </a:t>
            </a:r>
            <a:r>
              <a:rPr lang="nl-BE" dirty="0" err="1"/>
              <a:t>leo</a:t>
            </a:r>
            <a:r>
              <a:rPr lang="nl-BE" dirty="0"/>
              <a:t> libero, gravida </a:t>
            </a:r>
            <a:r>
              <a:rPr lang="nl-BE" dirty="0" err="1"/>
              <a:t>eget</a:t>
            </a:r>
            <a:r>
              <a:rPr lang="nl-BE" dirty="0"/>
              <a:t> vestibulum </a:t>
            </a:r>
            <a:r>
              <a:rPr lang="nl-BE" dirty="0" err="1"/>
              <a:t>eu</a:t>
            </a:r>
            <a:r>
              <a:rPr lang="nl-BE" dirty="0"/>
              <a:t>, </a:t>
            </a:r>
            <a:r>
              <a:rPr lang="nl-BE" dirty="0" err="1"/>
              <a:t>consequat</a:t>
            </a:r>
            <a:r>
              <a:rPr lang="nl-BE" dirty="0"/>
              <a:t> vel eros. </a:t>
            </a:r>
            <a:r>
              <a:rPr lang="nl-BE" dirty="0" err="1"/>
              <a:t>Pellentesque</a:t>
            </a:r>
            <a:r>
              <a:rPr lang="nl-BE" dirty="0"/>
              <a:t> in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congue</a:t>
            </a:r>
            <a:r>
              <a:rPr lang="nl-BE" dirty="0"/>
              <a:t>, </a:t>
            </a:r>
            <a:r>
              <a:rPr lang="nl-BE" dirty="0" err="1"/>
              <a:t>convallis</a:t>
            </a:r>
            <a:r>
              <a:rPr lang="nl-BE" dirty="0"/>
              <a:t> </a:t>
            </a:r>
            <a:r>
              <a:rPr lang="nl-BE" dirty="0" err="1"/>
              <a:t>leo</a:t>
            </a:r>
            <a:r>
              <a:rPr lang="nl-BE" dirty="0"/>
              <a:t> in, </a:t>
            </a:r>
            <a:r>
              <a:rPr lang="nl-BE" dirty="0" err="1"/>
              <a:t>suscipit</a:t>
            </a:r>
            <a:r>
              <a:rPr lang="nl-BE" dirty="0"/>
              <a:t> </a:t>
            </a:r>
            <a:r>
              <a:rPr lang="nl-BE" dirty="0" err="1"/>
              <a:t>tortor</a:t>
            </a:r>
            <a:r>
              <a:rPr lang="nl-BE" dirty="0"/>
              <a:t>. Integer </a:t>
            </a:r>
            <a:r>
              <a:rPr lang="nl-BE" dirty="0" err="1"/>
              <a:t>mattis</a:t>
            </a:r>
            <a:r>
              <a:rPr lang="nl-BE" dirty="0"/>
              <a:t> </a:t>
            </a:r>
            <a:r>
              <a:rPr lang="nl-BE" dirty="0" err="1"/>
              <a:t>ligula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dirty="0" err="1"/>
              <a:t>lorem</a:t>
            </a:r>
            <a:r>
              <a:rPr lang="nl-BE" dirty="0"/>
              <a:t> </a:t>
            </a:r>
            <a:r>
              <a:rPr lang="nl-BE" dirty="0" err="1"/>
              <a:t>porttitor</a:t>
            </a:r>
            <a:r>
              <a:rPr lang="nl-BE" dirty="0"/>
              <a:t> </a:t>
            </a:r>
            <a:r>
              <a:rPr lang="nl-BE" dirty="0" err="1"/>
              <a:t>aliquet</a:t>
            </a:r>
            <a:r>
              <a:rPr lang="nl-BE" dirty="0"/>
              <a:t>. Ut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sem</a:t>
            </a:r>
            <a:r>
              <a:rPr lang="nl-BE" dirty="0"/>
              <a:t> non </a:t>
            </a:r>
            <a:r>
              <a:rPr lang="nl-BE" dirty="0" err="1"/>
              <a:t>nisl</a:t>
            </a:r>
            <a:r>
              <a:rPr lang="nl-BE" dirty="0"/>
              <a:t> </a:t>
            </a:r>
            <a:r>
              <a:rPr lang="nl-BE" dirty="0" err="1"/>
              <a:t>hendrerit</a:t>
            </a:r>
            <a:r>
              <a:rPr lang="nl-BE" dirty="0"/>
              <a:t> </a:t>
            </a:r>
            <a:r>
              <a:rPr lang="nl-BE" dirty="0" err="1"/>
              <a:t>lacinia</a:t>
            </a:r>
            <a:r>
              <a:rPr lang="nl-BE" dirty="0"/>
              <a:t> in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lacus</a:t>
            </a:r>
            <a:r>
              <a:rPr lang="nl-BE" dirty="0"/>
              <a:t>. Integer ut libero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arcu</a:t>
            </a:r>
            <a:r>
              <a:rPr lang="nl-BE" dirty="0"/>
              <a:t> </a:t>
            </a:r>
            <a:r>
              <a:rPr lang="nl-BE" dirty="0" err="1"/>
              <a:t>pellentesque</a:t>
            </a:r>
            <a:r>
              <a:rPr lang="nl-BE" dirty="0"/>
              <a:t> </a:t>
            </a:r>
            <a:r>
              <a:rPr lang="nl-BE" dirty="0" err="1"/>
              <a:t>imperdiet</a:t>
            </a:r>
            <a:r>
              <a:rPr lang="nl-BE" dirty="0"/>
              <a:t>.</a:t>
            </a:r>
          </a:p>
          <a:p>
            <a:r>
              <a:rPr lang="nl-BE" dirty="0"/>
              <a:t>Ut </a:t>
            </a:r>
            <a:r>
              <a:rPr lang="nl-BE" dirty="0" err="1"/>
              <a:t>egestas</a:t>
            </a:r>
            <a:r>
              <a:rPr lang="nl-BE" dirty="0"/>
              <a:t> </a:t>
            </a:r>
            <a:r>
              <a:rPr lang="nl-BE" dirty="0" err="1"/>
              <a:t>lacus</a:t>
            </a:r>
            <a:r>
              <a:rPr lang="nl-BE" dirty="0"/>
              <a:t> at </a:t>
            </a:r>
            <a:r>
              <a:rPr lang="nl-BE" dirty="0" err="1"/>
              <a:t>nisi</a:t>
            </a:r>
            <a:r>
              <a:rPr lang="nl-BE" dirty="0"/>
              <a:t> </a:t>
            </a:r>
            <a:r>
              <a:rPr lang="nl-BE" dirty="0" err="1"/>
              <a:t>elementum</a:t>
            </a:r>
            <a:r>
              <a:rPr lang="nl-BE" dirty="0"/>
              <a:t> </a:t>
            </a:r>
            <a:r>
              <a:rPr lang="nl-BE" dirty="0" err="1"/>
              <a:t>mollis</a:t>
            </a:r>
            <a:r>
              <a:rPr lang="nl-BE" dirty="0"/>
              <a:t>. </a:t>
            </a:r>
            <a:r>
              <a:rPr lang="nl-BE" dirty="0" err="1"/>
              <a:t>Nullam</a:t>
            </a:r>
            <a:r>
              <a:rPr lang="nl-BE" dirty="0"/>
              <a:t>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molestie</a:t>
            </a:r>
            <a:r>
              <a:rPr lang="nl-BE" dirty="0"/>
              <a:t> </a:t>
            </a:r>
            <a:r>
              <a:rPr lang="nl-BE" dirty="0" err="1"/>
              <a:t>velit</a:t>
            </a:r>
            <a:r>
              <a:rPr lang="nl-BE" dirty="0"/>
              <a:t>, vel </a:t>
            </a:r>
            <a:r>
              <a:rPr lang="nl-BE" dirty="0" err="1"/>
              <a:t>pellentesque</a:t>
            </a:r>
            <a:r>
              <a:rPr lang="nl-BE" dirty="0"/>
              <a:t> massa </a:t>
            </a:r>
            <a:r>
              <a:rPr lang="nl-BE" dirty="0" err="1"/>
              <a:t>suscipit</a:t>
            </a:r>
            <a:r>
              <a:rPr lang="nl-BE" dirty="0"/>
              <a:t> </a:t>
            </a:r>
            <a:r>
              <a:rPr lang="nl-BE" dirty="0" err="1"/>
              <a:t>quis</a:t>
            </a:r>
            <a:r>
              <a:rPr lang="nl-BE" dirty="0"/>
              <a:t>. </a:t>
            </a:r>
            <a:r>
              <a:rPr lang="nl-BE" dirty="0" err="1"/>
              <a:t>Nunc</a:t>
            </a:r>
            <a:r>
              <a:rPr lang="nl-BE" dirty="0"/>
              <a:t> </a:t>
            </a:r>
            <a:r>
              <a:rPr lang="nl-BE" dirty="0" err="1"/>
              <a:t>ultrices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lorem</a:t>
            </a:r>
            <a:r>
              <a:rPr lang="nl-BE" dirty="0"/>
              <a:t> </a:t>
            </a:r>
            <a:r>
              <a:rPr lang="nl-BE" dirty="0" err="1"/>
              <a:t>mattis</a:t>
            </a:r>
            <a:r>
              <a:rPr lang="nl-BE" dirty="0"/>
              <a:t>, </a:t>
            </a:r>
            <a:r>
              <a:rPr lang="nl-BE" dirty="0" err="1"/>
              <a:t>eget</a:t>
            </a:r>
            <a:r>
              <a:rPr lang="nl-BE" dirty="0"/>
              <a:t> </a:t>
            </a:r>
            <a:r>
              <a:rPr lang="nl-BE" dirty="0" err="1"/>
              <a:t>congue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</a:t>
            </a:r>
            <a:r>
              <a:rPr lang="nl-BE" dirty="0" err="1"/>
              <a:t>sagittis</a:t>
            </a:r>
            <a:r>
              <a:rPr lang="nl-BE" dirty="0"/>
              <a:t>. </a:t>
            </a:r>
            <a:r>
              <a:rPr lang="nl-BE" dirty="0" err="1"/>
              <a:t>Cras</a:t>
            </a:r>
            <a:r>
              <a:rPr lang="nl-BE" dirty="0"/>
              <a:t> </a:t>
            </a:r>
            <a:r>
              <a:rPr lang="nl-BE" dirty="0" err="1"/>
              <a:t>dapibus</a:t>
            </a:r>
            <a:r>
              <a:rPr lang="nl-BE" dirty="0"/>
              <a:t> </a:t>
            </a:r>
            <a:r>
              <a:rPr lang="nl-BE" dirty="0" err="1"/>
              <a:t>lacus</a:t>
            </a:r>
            <a:r>
              <a:rPr lang="nl-BE" dirty="0"/>
              <a:t> </a:t>
            </a:r>
            <a:r>
              <a:rPr lang="nl-BE" dirty="0" err="1"/>
              <a:t>eget</a:t>
            </a:r>
            <a:r>
              <a:rPr lang="nl-BE" dirty="0"/>
              <a:t> </a:t>
            </a:r>
            <a:r>
              <a:rPr lang="nl-BE" dirty="0" err="1"/>
              <a:t>sem</a:t>
            </a:r>
            <a:r>
              <a:rPr lang="nl-BE" dirty="0"/>
              <a:t> </a:t>
            </a:r>
            <a:r>
              <a:rPr lang="nl-BE" dirty="0" err="1"/>
              <a:t>pharetra</a:t>
            </a:r>
            <a:r>
              <a:rPr lang="nl-BE" dirty="0"/>
              <a:t>,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mattis</a:t>
            </a:r>
            <a:r>
              <a:rPr lang="nl-BE" dirty="0"/>
              <a:t> </a:t>
            </a:r>
            <a:r>
              <a:rPr lang="nl-BE" dirty="0" err="1"/>
              <a:t>lectus</a:t>
            </a:r>
            <a:r>
              <a:rPr lang="nl-BE" dirty="0"/>
              <a:t> semper. </a:t>
            </a:r>
            <a:r>
              <a:rPr lang="nl-BE" dirty="0" err="1"/>
              <a:t>Curabitur</a:t>
            </a:r>
            <a:r>
              <a:rPr lang="nl-BE" dirty="0"/>
              <a:t> eros </a:t>
            </a:r>
            <a:r>
              <a:rPr lang="nl-BE" dirty="0" err="1"/>
              <a:t>dui</a:t>
            </a:r>
            <a:r>
              <a:rPr lang="nl-BE" dirty="0"/>
              <a:t>, </a:t>
            </a:r>
            <a:r>
              <a:rPr lang="nl-BE" dirty="0" err="1"/>
              <a:t>pretium</a:t>
            </a:r>
            <a:r>
              <a:rPr lang="nl-BE" dirty="0"/>
              <a:t> non </a:t>
            </a:r>
            <a:r>
              <a:rPr lang="nl-BE" dirty="0" err="1"/>
              <a:t>justo</a:t>
            </a:r>
            <a:r>
              <a:rPr lang="nl-BE" dirty="0"/>
              <a:t> </a:t>
            </a:r>
            <a:r>
              <a:rPr lang="nl-BE" dirty="0" err="1"/>
              <a:t>quis</a:t>
            </a:r>
            <a:r>
              <a:rPr lang="nl-BE" dirty="0"/>
              <a:t>, </a:t>
            </a:r>
            <a:r>
              <a:rPr lang="nl-BE" dirty="0" err="1"/>
              <a:t>fringilla</a:t>
            </a:r>
            <a:r>
              <a:rPr lang="nl-BE" dirty="0"/>
              <a:t> </a:t>
            </a:r>
            <a:r>
              <a:rPr lang="nl-BE" dirty="0" err="1"/>
              <a:t>condimentum</a:t>
            </a:r>
            <a:r>
              <a:rPr lang="nl-BE" dirty="0"/>
              <a:t> </a:t>
            </a:r>
            <a:r>
              <a:rPr lang="nl-BE" dirty="0" err="1"/>
              <a:t>sem</a:t>
            </a:r>
            <a:r>
              <a:rPr lang="nl-BE" dirty="0"/>
              <a:t>. </a:t>
            </a:r>
            <a:r>
              <a:rPr lang="nl-BE" dirty="0" err="1"/>
              <a:t>Vivamus</a:t>
            </a:r>
            <a:r>
              <a:rPr lang="nl-BE" dirty="0"/>
              <a:t> </a:t>
            </a:r>
            <a:r>
              <a:rPr lang="nl-BE" dirty="0" err="1"/>
              <a:t>tincidunt</a:t>
            </a:r>
            <a:r>
              <a:rPr lang="nl-BE" dirty="0"/>
              <a:t>, </a:t>
            </a:r>
            <a:r>
              <a:rPr lang="nl-BE" dirty="0" err="1"/>
              <a:t>tellus</a:t>
            </a:r>
            <a:r>
              <a:rPr lang="nl-BE" dirty="0"/>
              <a:t> ut </a:t>
            </a:r>
            <a:r>
              <a:rPr lang="nl-BE" dirty="0" err="1"/>
              <a:t>accumsan</a:t>
            </a:r>
            <a:r>
              <a:rPr lang="nl-BE" dirty="0"/>
              <a:t> </a:t>
            </a:r>
            <a:r>
              <a:rPr lang="nl-BE" dirty="0" err="1"/>
              <a:t>mollis</a:t>
            </a:r>
            <a:r>
              <a:rPr lang="nl-BE" dirty="0"/>
              <a:t>, </a:t>
            </a:r>
            <a:r>
              <a:rPr lang="nl-BE" dirty="0" err="1"/>
              <a:t>sem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fringilla</a:t>
            </a:r>
            <a:r>
              <a:rPr lang="nl-BE" dirty="0"/>
              <a:t> </a:t>
            </a:r>
            <a:r>
              <a:rPr lang="nl-BE" dirty="0" err="1"/>
              <a:t>quam</a:t>
            </a:r>
            <a:r>
              <a:rPr lang="nl-BE" dirty="0"/>
              <a:t>, </a:t>
            </a:r>
            <a:r>
              <a:rPr lang="nl-BE" dirty="0" err="1"/>
              <a:t>laoreet</a:t>
            </a:r>
            <a:r>
              <a:rPr lang="nl-BE" dirty="0"/>
              <a:t> </a:t>
            </a:r>
            <a:r>
              <a:rPr lang="nl-BE" dirty="0" err="1"/>
              <a:t>sagittis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turpis</a:t>
            </a:r>
            <a:r>
              <a:rPr lang="nl-BE" dirty="0"/>
              <a:t>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augue</a:t>
            </a:r>
            <a:r>
              <a:rPr lang="nl-BE" dirty="0"/>
              <a:t>.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pellentesque</a:t>
            </a:r>
            <a:r>
              <a:rPr lang="nl-BE" dirty="0"/>
              <a:t> </a:t>
            </a:r>
            <a:r>
              <a:rPr lang="nl-BE" dirty="0" err="1"/>
              <a:t>fermentum</a:t>
            </a:r>
            <a:r>
              <a:rPr lang="nl-BE" dirty="0"/>
              <a:t> </a:t>
            </a:r>
            <a:r>
              <a:rPr lang="nl-BE" dirty="0" err="1"/>
              <a:t>efficitur</a:t>
            </a:r>
            <a:r>
              <a:rPr lang="nl-BE" dirty="0"/>
              <a:t>.</a:t>
            </a:r>
          </a:p>
          <a:p>
            <a:r>
              <a:rPr lang="nl-BE" dirty="0" err="1"/>
              <a:t>Nullam</a:t>
            </a:r>
            <a:r>
              <a:rPr lang="nl-BE" dirty="0"/>
              <a:t> </a:t>
            </a:r>
            <a:r>
              <a:rPr lang="nl-BE" dirty="0" err="1"/>
              <a:t>faucibus</a:t>
            </a:r>
            <a:r>
              <a:rPr lang="nl-BE" dirty="0"/>
              <a:t> </a:t>
            </a:r>
            <a:r>
              <a:rPr lang="nl-BE" dirty="0" err="1"/>
              <a:t>turpis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nunc</a:t>
            </a:r>
            <a:r>
              <a:rPr lang="nl-BE" dirty="0"/>
              <a:t> </a:t>
            </a:r>
            <a:r>
              <a:rPr lang="nl-BE" dirty="0" err="1"/>
              <a:t>mattis</a:t>
            </a:r>
            <a:r>
              <a:rPr lang="nl-BE" dirty="0"/>
              <a:t> commodo. </a:t>
            </a:r>
            <a:r>
              <a:rPr lang="nl-BE" dirty="0" err="1"/>
              <a:t>Cras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</a:t>
            </a:r>
            <a:r>
              <a:rPr lang="nl-BE" dirty="0" err="1"/>
              <a:t>dolor</a:t>
            </a:r>
            <a:r>
              <a:rPr lang="nl-BE" dirty="0"/>
              <a:t> </a:t>
            </a:r>
            <a:r>
              <a:rPr lang="nl-BE" dirty="0" err="1"/>
              <a:t>egestas</a:t>
            </a:r>
            <a:r>
              <a:rPr lang="nl-BE" dirty="0"/>
              <a:t> </a:t>
            </a:r>
            <a:r>
              <a:rPr lang="nl-BE" dirty="0" err="1"/>
              <a:t>faucibus</a:t>
            </a:r>
            <a:r>
              <a:rPr lang="nl-BE" dirty="0"/>
              <a:t>. </a:t>
            </a:r>
            <a:r>
              <a:rPr lang="nl-BE" dirty="0" err="1"/>
              <a:t>Mauris</a:t>
            </a:r>
            <a:r>
              <a:rPr lang="nl-BE" dirty="0"/>
              <a:t> </a:t>
            </a:r>
            <a:r>
              <a:rPr lang="nl-BE" dirty="0" err="1"/>
              <a:t>ullamcorper</a:t>
            </a:r>
            <a:r>
              <a:rPr lang="nl-BE" dirty="0"/>
              <a:t> </a:t>
            </a:r>
            <a:r>
              <a:rPr lang="nl-BE" dirty="0" err="1"/>
              <a:t>rutrum</a:t>
            </a:r>
            <a:r>
              <a:rPr lang="nl-BE" dirty="0"/>
              <a:t> libero a </a:t>
            </a:r>
            <a:r>
              <a:rPr lang="nl-BE" dirty="0" err="1"/>
              <a:t>luctus</a:t>
            </a:r>
            <a:r>
              <a:rPr lang="nl-BE" dirty="0"/>
              <a:t>. </a:t>
            </a:r>
            <a:r>
              <a:rPr lang="nl-BE" dirty="0" err="1"/>
              <a:t>Aenean</a:t>
            </a:r>
            <a:r>
              <a:rPr lang="nl-BE" dirty="0"/>
              <a:t> </a:t>
            </a:r>
            <a:r>
              <a:rPr lang="nl-BE" dirty="0" err="1"/>
              <a:t>quis</a:t>
            </a:r>
            <a:r>
              <a:rPr lang="nl-BE" dirty="0"/>
              <a:t> eros </a:t>
            </a:r>
            <a:r>
              <a:rPr lang="nl-BE" dirty="0" err="1"/>
              <a:t>eros</a:t>
            </a:r>
            <a:r>
              <a:rPr lang="nl-BE" dirty="0"/>
              <a:t>. Vestibulum </a:t>
            </a:r>
            <a:r>
              <a:rPr lang="nl-BE" dirty="0" err="1"/>
              <a:t>ipsum</a:t>
            </a:r>
            <a:r>
              <a:rPr lang="nl-BE" dirty="0"/>
              <a:t> ex, </a:t>
            </a:r>
            <a:r>
              <a:rPr lang="nl-BE" dirty="0" err="1"/>
              <a:t>tempor</a:t>
            </a:r>
            <a:r>
              <a:rPr lang="nl-BE" dirty="0"/>
              <a:t> </a:t>
            </a:r>
            <a:r>
              <a:rPr lang="nl-BE" dirty="0" err="1"/>
              <a:t>ac</a:t>
            </a:r>
            <a:r>
              <a:rPr lang="nl-BE" dirty="0"/>
              <a:t> </a:t>
            </a:r>
            <a:r>
              <a:rPr lang="nl-BE" dirty="0" err="1"/>
              <a:t>nisl</a:t>
            </a:r>
            <a:r>
              <a:rPr lang="nl-BE" dirty="0"/>
              <a:t> </a:t>
            </a:r>
            <a:r>
              <a:rPr lang="nl-BE" dirty="0" err="1"/>
              <a:t>tincidunt</a:t>
            </a:r>
            <a:r>
              <a:rPr lang="nl-BE" dirty="0"/>
              <a:t>, </a:t>
            </a:r>
            <a:r>
              <a:rPr lang="nl-BE" dirty="0" err="1"/>
              <a:t>consectetur</a:t>
            </a:r>
            <a:r>
              <a:rPr lang="nl-BE" dirty="0"/>
              <a:t> </a:t>
            </a:r>
            <a:r>
              <a:rPr lang="nl-BE" dirty="0" err="1"/>
              <a:t>blandit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. </a:t>
            </a:r>
            <a:r>
              <a:rPr lang="nl-BE" dirty="0" err="1"/>
              <a:t>Donec</a:t>
            </a:r>
            <a:r>
              <a:rPr lang="nl-BE" dirty="0"/>
              <a:t> </a:t>
            </a:r>
            <a:r>
              <a:rPr lang="nl-BE" dirty="0" err="1"/>
              <a:t>feugiat</a:t>
            </a:r>
            <a:r>
              <a:rPr lang="nl-BE" dirty="0"/>
              <a:t>, </a:t>
            </a:r>
            <a:r>
              <a:rPr lang="nl-BE" dirty="0" err="1"/>
              <a:t>nunc</a:t>
            </a:r>
            <a:r>
              <a:rPr lang="nl-BE" dirty="0"/>
              <a:t> </a:t>
            </a:r>
            <a:r>
              <a:rPr lang="nl-BE" dirty="0" err="1"/>
              <a:t>ac</a:t>
            </a:r>
            <a:r>
              <a:rPr lang="nl-BE" dirty="0"/>
              <a:t> </a:t>
            </a:r>
            <a:r>
              <a:rPr lang="nl-BE" dirty="0" err="1"/>
              <a:t>molestie</a:t>
            </a:r>
            <a:r>
              <a:rPr lang="nl-BE" dirty="0"/>
              <a:t> </a:t>
            </a:r>
            <a:r>
              <a:rPr lang="nl-BE" dirty="0" err="1"/>
              <a:t>scelerisque</a:t>
            </a:r>
            <a:r>
              <a:rPr lang="nl-BE" dirty="0"/>
              <a:t>, </a:t>
            </a:r>
            <a:r>
              <a:rPr lang="nl-BE" dirty="0" err="1"/>
              <a:t>quam</a:t>
            </a:r>
            <a:r>
              <a:rPr lang="nl-BE" dirty="0"/>
              <a:t> </a:t>
            </a:r>
            <a:r>
              <a:rPr lang="nl-BE" dirty="0" err="1"/>
              <a:t>neque</a:t>
            </a:r>
            <a:r>
              <a:rPr lang="nl-BE" dirty="0"/>
              <a:t> </a:t>
            </a:r>
            <a:r>
              <a:rPr lang="nl-BE" dirty="0" err="1"/>
              <a:t>porta</a:t>
            </a:r>
            <a:r>
              <a:rPr lang="nl-BE" dirty="0"/>
              <a:t> </a:t>
            </a:r>
            <a:r>
              <a:rPr lang="nl-BE" dirty="0" err="1"/>
              <a:t>sem</a:t>
            </a:r>
            <a:r>
              <a:rPr lang="nl-BE" dirty="0"/>
              <a:t>, a </a:t>
            </a:r>
            <a:r>
              <a:rPr lang="nl-BE" dirty="0" err="1"/>
              <a:t>tincidunt</a:t>
            </a:r>
            <a:r>
              <a:rPr lang="nl-BE" dirty="0"/>
              <a:t> </a:t>
            </a:r>
            <a:r>
              <a:rPr lang="nl-BE" dirty="0" err="1"/>
              <a:t>augue</a:t>
            </a:r>
            <a:r>
              <a:rPr lang="nl-BE" dirty="0"/>
              <a:t> </a:t>
            </a:r>
            <a:r>
              <a:rPr lang="nl-BE" dirty="0" err="1"/>
              <a:t>nunc</a:t>
            </a:r>
            <a:r>
              <a:rPr lang="nl-BE" dirty="0"/>
              <a:t> vitae </a:t>
            </a:r>
            <a:r>
              <a:rPr lang="nl-BE" dirty="0" err="1"/>
              <a:t>turpis</a:t>
            </a:r>
            <a:r>
              <a:rPr lang="nl-BE" dirty="0"/>
              <a:t>. </a:t>
            </a:r>
            <a:r>
              <a:rPr lang="nl-BE" dirty="0" err="1"/>
              <a:t>Proin</a:t>
            </a:r>
            <a:r>
              <a:rPr lang="nl-BE" dirty="0"/>
              <a:t> </a:t>
            </a:r>
            <a:r>
              <a:rPr lang="nl-BE" dirty="0" err="1"/>
              <a:t>congue</a:t>
            </a:r>
            <a:r>
              <a:rPr lang="nl-BE" dirty="0"/>
              <a:t> eros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aliquet</a:t>
            </a:r>
            <a:r>
              <a:rPr lang="nl-BE" dirty="0"/>
              <a:t> </a:t>
            </a:r>
            <a:r>
              <a:rPr lang="nl-BE" dirty="0" err="1"/>
              <a:t>sodales</a:t>
            </a:r>
            <a:r>
              <a:rPr lang="nl-BE" dirty="0"/>
              <a:t>. Vestibulum </a:t>
            </a:r>
            <a:r>
              <a:rPr lang="nl-BE" dirty="0" err="1"/>
              <a:t>fermentum</a:t>
            </a:r>
            <a:r>
              <a:rPr lang="nl-BE" dirty="0"/>
              <a:t> </a:t>
            </a:r>
            <a:r>
              <a:rPr lang="nl-BE" dirty="0" err="1"/>
              <a:t>velit</a:t>
            </a:r>
            <a:r>
              <a:rPr lang="nl-BE" dirty="0"/>
              <a:t> et </a:t>
            </a:r>
            <a:r>
              <a:rPr lang="nl-BE" dirty="0" err="1"/>
              <a:t>risus</a:t>
            </a:r>
            <a:r>
              <a:rPr lang="nl-BE" dirty="0"/>
              <a:t> </a:t>
            </a:r>
            <a:r>
              <a:rPr lang="nl-BE" dirty="0" err="1"/>
              <a:t>pharetra</a:t>
            </a:r>
            <a:r>
              <a:rPr lang="nl-BE" dirty="0"/>
              <a:t> </a:t>
            </a:r>
            <a:r>
              <a:rPr lang="nl-BE" dirty="0" err="1"/>
              <a:t>scelerisque</a:t>
            </a:r>
            <a:r>
              <a:rPr lang="nl-BE" dirty="0"/>
              <a:t>.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ullamcorper</a:t>
            </a:r>
            <a:r>
              <a:rPr lang="nl-BE" dirty="0"/>
              <a:t> </a:t>
            </a:r>
            <a:r>
              <a:rPr lang="nl-BE" dirty="0" err="1"/>
              <a:t>dui</a:t>
            </a:r>
            <a:r>
              <a:rPr lang="nl-BE" dirty="0"/>
              <a:t> </a:t>
            </a:r>
            <a:r>
              <a:rPr lang="nl-BE" dirty="0" err="1"/>
              <a:t>odio</a:t>
            </a:r>
            <a:r>
              <a:rPr lang="nl-BE" dirty="0"/>
              <a:t>. </a:t>
            </a:r>
            <a:r>
              <a:rPr lang="nl-BE" dirty="0" err="1"/>
              <a:t>Curabitur</a:t>
            </a:r>
            <a:r>
              <a:rPr lang="nl-BE" dirty="0"/>
              <a:t> </a:t>
            </a:r>
            <a:r>
              <a:rPr lang="nl-BE" dirty="0" err="1"/>
              <a:t>tincidunt</a:t>
            </a:r>
            <a:r>
              <a:rPr lang="nl-BE" dirty="0"/>
              <a:t> libero </a:t>
            </a:r>
            <a:r>
              <a:rPr lang="nl-BE" dirty="0" err="1"/>
              <a:t>nunc</a:t>
            </a:r>
            <a:r>
              <a:rPr lang="nl-BE" dirty="0"/>
              <a:t>, </a:t>
            </a:r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dirty="0" err="1"/>
              <a:t>varius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suscipit</a:t>
            </a:r>
            <a:r>
              <a:rPr lang="nl-BE" dirty="0"/>
              <a:t> a. </a:t>
            </a:r>
            <a:r>
              <a:rPr lang="nl-BE" dirty="0" err="1"/>
              <a:t>Aliquam</a:t>
            </a:r>
            <a:r>
              <a:rPr lang="nl-BE" dirty="0"/>
              <a:t> </a:t>
            </a:r>
            <a:r>
              <a:rPr lang="nl-BE" dirty="0" err="1"/>
              <a:t>efficitur</a:t>
            </a:r>
            <a:r>
              <a:rPr lang="nl-BE" dirty="0"/>
              <a:t> eros </a:t>
            </a:r>
            <a:r>
              <a:rPr lang="nl-BE" dirty="0" err="1"/>
              <a:t>lorem</a:t>
            </a:r>
            <a:r>
              <a:rPr lang="nl-BE" dirty="0"/>
              <a:t>, </a:t>
            </a:r>
            <a:r>
              <a:rPr lang="nl-BE" dirty="0" err="1"/>
              <a:t>dignissim</a:t>
            </a:r>
            <a:r>
              <a:rPr lang="nl-BE" dirty="0"/>
              <a:t> </a:t>
            </a:r>
            <a:r>
              <a:rPr lang="nl-BE" dirty="0" err="1"/>
              <a:t>feugiat</a:t>
            </a:r>
            <a:r>
              <a:rPr lang="nl-BE" dirty="0"/>
              <a:t> </a:t>
            </a:r>
            <a:r>
              <a:rPr lang="nl-BE" dirty="0" err="1"/>
              <a:t>quam</a:t>
            </a:r>
            <a:r>
              <a:rPr lang="nl-BE" dirty="0"/>
              <a:t> </a:t>
            </a:r>
            <a:r>
              <a:rPr lang="nl-BE" dirty="0" err="1"/>
              <a:t>porttitor</a:t>
            </a:r>
            <a:r>
              <a:rPr lang="nl-BE" dirty="0"/>
              <a:t> </a:t>
            </a:r>
            <a:r>
              <a:rPr lang="nl-BE" dirty="0" err="1"/>
              <a:t>condimentum</a:t>
            </a:r>
            <a:r>
              <a:rPr lang="nl-BE" dirty="0"/>
              <a:t>. </a:t>
            </a:r>
            <a:r>
              <a:rPr lang="nl-BE" dirty="0" err="1"/>
              <a:t>Nunc</a:t>
            </a:r>
            <a:r>
              <a:rPr lang="nl-BE" dirty="0"/>
              <a:t> </a:t>
            </a:r>
            <a:r>
              <a:rPr lang="nl-BE" dirty="0" err="1"/>
              <a:t>porta</a:t>
            </a:r>
            <a:r>
              <a:rPr lang="nl-BE" dirty="0"/>
              <a:t> </a:t>
            </a:r>
            <a:r>
              <a:rPr lang="nl-BE" dirty="0" err="1"/>
              <a:t>justo</a:t>
            </a:r>
            <a:r>
              <a:rPr lang="nl-BE" dirty="0"/>
              <a:t> vel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lobortis</a:t>
            </a:r>
            <a:r>
              <a:rPr lang="nl-BE" dirty="0"/>
              <a:t> </a:t>
            </a:r>
            <a:r>
              <a:rPr lang="nl-BE" dirty="0" err="1"/>
              <a:t>aliquet</a:t>
            </a:r>
            <a:r>
              <a:rPr lang="nl-BE" dirty="0"/>
              <a:t>. </a:t>
            </a:r>
            <a:r>
              <a:rPr lang="nl-BE" dirty="0" err="1"/>
              <a:t>Phasellus</a:t>
            </a:r>
            <a:r>
              <a:rPr lang="nl-BE" dirty="0"/>
              <a:t> </a:t>
            </a:r>
            <a:r>
              <a:rPr lang="nl-BE" dirty="0" err="1"/>
              <a:t>suscipit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ante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</a:t>
            </a:r>
            <a:r>
              <a:rPr lang="nl-BE" dirty="0" err="1"/>
              <a:t>sollicitudin</a:t>
            </a:r>
            <a:r>
              <a:rPr lang="nl-BE" dirty="0"/>
              <a:t>.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fermentum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 in </a:t>
            </a:r>
            <a:r>
              <a:rPr lang="nl-BE" dirty="0" err="1"/>
              <a:t>odio</a:t>
            </a:r>
            <a:r>
              <a:rPr lang="nl-BE" dirty="0"/>
              <a:t> </a:t>
            </a:r>
            <a:r>
              <a:rPr lang="nl-BE" dirty="0" err="1"/>
              <a:t>convallis</a:t>
            </a:r>
            <a:r>
              <a:rPr lang="nl-BE" dirty="0"/>
              <a:t> </a:t>
            </a:r>
            <a:r>
              <a:rPr lang="nl-BE" dirty="0" err="1"/>
              <a:t>suscipit</a:t>
            </a:r>
            <a:r>
              <a:rPr lang="nl-BE" dirty="0"/>
              <a:t>. Vestibulum </a:t>
            </a:r>
            <a:r>
              <a:rPr lang="nl-BE" dirty="0" err="1"/>
              <a:t>ac</a:t>
            </a:r>
            <a:r>
              <a:rPr lang="nl-BE" dirty="0"/>
              <a:t> </a:t>
            </a:r>
            <a:r>
              <a:rPr lang="nl-BE" dirty="0" err="1"/>
              <a:t>ligula</a:t>
            </a:r>
            <a:r>
              <a:rPr lang="nl-BE" dirty="0"/>
              <a:t> in </a:t>
            </a:r>
            <a:r>
              <a:rPr lang="nl-BE" dirty="0" err="1"/>
              <a:t>orci</a:t>
            </a:r>
            <a:r>
              <a:rPr lang="nl-BE" dirty="0"/>
              <a:t> </a:t>
            </a:r>
            <a:r>
              <a:rPr lang="nl-BE" dirty="0" err="1"/>
              <a:t>iaculis</a:t>
            </a:r>
            <a:r>
              <a:rPr lang="nl-BE" dirty="0"/>
              <a:t> </a:t>
            </a:r>
            <a:r>
              <a:rPr lang="nl-BE" dirty="0" err="1"/>
              <a:t>laoreet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vitae </a:t>
            </a:r>
            <a:r>
              <a:rPr lang="nl-BE" dirty="0" err="1"/>
              <a:t>lacus</a:t>
            </a:r>
            <a:r>
              <a:rPr lang="nl-BE" dirty="0"/>
              <a:t>.</a:t>
            </a:r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810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6608619" y="141317"/>
            <a:ext cx="44306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met twee </a:t>
            </a:r>
            <a:r>
              <a:rPr lang="en-US" dirty="0" err="1"/>
              <a:t>tekstvakken</a:t>
            </a:r>
            <a:r>
              <a:rPr lang="en-US" dirty="0"/>
              <a:t> </a:t>
            </a:r>
            <a:r>
              <a:rPr lang="en-US" dirty="0" err="1"/>
              <a:t>naast</a:t>
            </a:r>
            <a:r>
              <a:rPr lang="en-US" dirty="0"/>
              <a:t> </a:t>
            </a:r>
            <a:r>
              <a:rPr lang="en-US" dirty="0" err="1"/>
              <a:t>mekaar</a:t>
            </a:r>
            <a:r>
              <a:rPr lang="en-US" dirty="0"/>
              <a:t>, </a:t>
            </a:r>
            <a:r>
              <a:rPr lang="en-US" dirty="0" err="1"/>
              <a:t>tekstvakken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 in </a:t>
            </a:r>
            <a:r>
              <a:rPr lang="en-US" dirty="0" err="1"/>
              <a:t>volgorde</a:t>
            </a:r>
            <a:r>
              <a:rPr lang="en-US" dirty="0"/>
              <a:t> van </a:t>
            </a:r>
            <a:r>
              <a:rPr lang="en-US" dirty="0" err="1"/>
              <a:t>toevoegen</a:t>
            </a:r>
            <a:endParaRPr lang="en-US" dirty="0"/>
          </a:p>
          <a:p>
            <a:r>
              <a:rPr lang="nl-BE" dirty="0" err="1"/>
              <a:t>Lorem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 </a:t>
            </a:r>
            <a:r>
              <a:rPr lang="nl-BE" dirty="0" err="1"/>
              <a:t>dolor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, </a:t>
            </a:r>
            <a:r>
              <a:rPr lang="nl-BE" dirty="0" err="1"/>
              <a:t>consectetur</a:t>
            </a:r>
            <a:r>
              <a:rPr lang="nl-BE" dirty="0"/>
              <a:t> </a:t>
            </a:r>
            <a:r>
              <a:rPr lang="nl-BE" dirty="0" err="1"/>
              <a:t>adipiscing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. </a:t>
            </a:r>
            <a:r>
              <a:rPr lang="nl-BE" dirty="0" err="1"/>
              <a:t>Fusce</a:t>
            </a:r>
            <a:r>
              <a:rPr lang="nl-BE" dirty="0"/>
              <a:t> </a:t>
            </a:r>
            <a:r>
              <a:rPr lang="nl-BE" dirty="0" err="1"/>
              <a:t>eleifend</a:t>
            </a:r>
            <a:r>
              <a:rPr lang="nl-BE" dirty="0"/>
              <a:t> </a:t>
            </a:r>
            <a:r>
              <a:rPr lang="nl-BE" dirty="0" err="1"/>
              <a:t>pretium</a:t>
            </a:r>
            <a:r>
              <a:rPr lang="nl-BE" dirty="0"/>
              <a:t> </a:t>
            </a:r>
            <a:r>
              <a:rPr lang="nl-BE" dirty="0" err="1"/>
              <a:t>feugiat</a:t>
            </a:r>
            <a:r>
              <a:rPr lang="nl-BE" dirty="0"/>
              <a:t>. </a:t>
            </a:r>
            <a:r>
              <a:rPr lang="nl-BE" dirty="0" err="1"/>
              <a:t>Donec</a:t>
            </a:r>
            <a:r>
              <a:rPr lang="nl-BE" dirty="0"/>
              <a:t> et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viverra</a:t>
            </a:r>
            <a:r>
              <a:rPr lang="nl-BE" dirty="0"/>
              <a:t>, </a:t>
            </a:r>
            <a:r>
              <a:rPr lang="nl-BE" dirty="0" err="1"/>
              <a:t>sodales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non, </a:t>
            </a:r>
            <a:r>
              <a:rPr lang="nl-BE" dirty="0" err="1"/>
              <a:t>luctus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. </a:t>
            </a:r>
            <a:r>
              <a:rPr lang="nl-BE" dirty="0" err="1"/>
              <a:t>Cras</a:t>
            </a:r>
            <a:r>
              <a:rPr lang="nl-BE" dirty="0"/>
              <a:t> non </a:t>
            </a:r>
            <a:r>
              <a:rPr lang="nl-BE" dirty="0" err="1"/>
              <a:t>blandit</a:t>
            </a:r>
            <a:r>
              <a:rPr lang="nl-BE" dirty="0"/>
              <a:t> libero, et </a:t>
            </a:r>
            <a:r>
              <a:rPr lang="nl-BE" dirty="0" err="1"/>
              <a:t>hendrerit</a:t>
            </a:r>
            <a:r>
              <a:rPr lang="nl-BE" dirty="0"/>
              <a:t> </a:t>
            </a:r>
            <a:r>
              <a:rPr lang="nl-BE" dirty="0" err="1"/>
              <a:t>lectus</a:t>
            </a:r>
            <a:r>
              <a:rPr lang="nl-BE" dirty="0"/>
              <a:t>. </a:t>
            </a:r>
            <a:r>
              <a:rPr lang="nl-BE" dirty="0" err="1"/>
              <a:t>Cras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gravida </a:t>
            </a:r>
            <a:r>
              <a:rPr lang="nl-BE" dirty="0" err="1"/>
              <a:t>diam</a:t>
            </a:r>
            <a:r>
              <a:rPr lang="nl-BE" dirty="0"/>
              <a:t>. </a:t>
            </a:r>
            <a:r>
              <a:rPr lang="nl-BE" dirty="0" err="1"/>
              <a:t>Aenean</a:t>
            </a:r>
            <a:r>
              <a:rPr lang="nl-BE" dirty="0"/>
              <a:t> et </a:t>
            </a:r>
            <a:r>
              <a:rPr lang="nl-BE" dirty="0" err="1"/>
              <a:t>porta</a:t>
            </a:r>
            <a:r>
              <a:rPr lang="nl-BE" dirty="0"/>
              <a:t> </a:t>
            </a:r>
            <a:r>
              <a:rPr lang="nl-BE" dirty="0" err="1"/>
              <a:t>lacus</a:t>
            </a:r>
            <a:r>
              <a:rPr lang="nl-BE" dirty="0"/>
              <a:t>. </a:t>
            </a:r>
            <a:r>
              <a:rPr lang="nl-BE" dirty="0" err="1"/>
              <a:t>Donec</a:t>
            </a:r>
            <a:r>
              <a:rPr lang="nl-BE" dirty="0"/>
              <a:t> in </a:t>
            </a:r>
            <a:r>
              <a:rPr lang="nl-BE" dirty="0" err="1"/>
              <a:t>molestie</a:t>
            </a:r>
            <a:r>
              <a:rPr lang="nl-BE" dirty="0"/>
              <a:t> </a:t>
            </a:r>
            <a:r>
              <a:rPr lang="nl-BE" dirty="0" err="1"/>
              <a:t>lorem</a:t>
            </a:r>
            <a:r>
              <a:rPr lang="nl-BE" dirty="0"/>
              <a:t>. </a:t>
            </a:r>
            <a:r>
              <a:rPr lang="nl-BE" dirty="0" err="1"/>
              <a:t>Morbi</a:t>
            </a:r>
            <a:r>
              <a:rPr lang="nl-BE" dirty="0"/>
              <a:t> vel </a:t>
            </a:r>
            <a:r>
              <a:rPr lang="nl-BE" dirty="0" err="1"/>
              <a:t>arcu</a:t>
            </a:r>
            <a:r>
              <a:rPr lang="nl-BE" dirty="0"/>
              <a:t> </a:t>
            </a:r>
            <a:r>
              <a:rPr lang="nl-BE" dirty="0" err="1"/>
              <a:t>dignissim</a:t>
            </a:r>
            <a:r>
              <a:rPr lang="nl-BE" dirty="0"/>
              <a:t>, </a:t>
            </a:r>
            <a:r>
              <a:rPr lang="nl-BE" dirty="0" err="1"/>
              <a:t>pellentesque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, </a:t>
            </a:r>
            <a:r>
              <a:rPr lang="nl-BE" dirty="0" err="1"/>
              <a:t>pretium</a:t>
            </a:r>
            <a:r>
              <a:rPr lang="nl-BE" dirty="0"/>
              <a:t> </a:t>
            </a:r>
            <a:r>
              <a:rPr lang="nl-BE" dirty="0" err="1"/>
              <a:t>turpis</a:t>
            </a:r>
            <a:r>
              <a:rPr lang="nl-BE" dirty="0"/>
              <a:t>. </a:t>
            </a:r>
            <a:r>
              <a:rPr lang="nl-BE" dirty="0" err="1"/>
              <a:t>Morbi</a:t>
            </a:r>
            <a:r>
              <a:rPr lang="nl-BE" dirty="0"/>
              <a:t> libero </a:t>
            </a:r>
            <a:r>
              <a:rPr lang="nl-BE" dirty="0" err="1"/>
              <a:t>nibh</a:t>
            </a:r>
            <a:r>
              <a:rPr lang="nl-BE" dirty="0"/>
              <a:t>, </a:t>
            </a:r>
            <a:r>
              <a:rPr lang="nl-BE" dirty="0" err="1"/>
              <a:t>pharetra</a:t>
            </a:r>
            <a:r>
              <a:rPr lang="nl-BE" dirty="0"/>
              <a:t> </a:t>
            </a:r>
            <a:r>
              <a:rPr lang="nl-BE" dirty="0" err="1"/>
              <a:t>eget</a:t>
            </a:r>
            <a:r>
              <a:rPr lang="nl-BE" dirty="0"/>
              <a:t> </a:t>
            </a:r>
            <a:r>
              <a:rPr lang="nl-BE" dirty="0" err="1"/>
              <a:t>risus</a:t>
            </a:r>
            <a:r>
              <a:rPr lang="nl-BE" dirty="0"/>
              <a:t> in, semper </a:t>
            </a:r>
            <a:r>
              <a:rPr lang="nl-BE" dirty="0" err="1"/>
              <a:t>ultrices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. </a:t>
            </a:r>
            <a:r>
              <a:rPr lang="nl-BE" dirty="0" err="1"/>
              <a:t>Maecenas</a:t>
            </a:r>
            <a:r>
              <a:rPr lang="nl-BE" dirty="0"/>
              <a:t> </a:t>
            </a:r>
            <a:r>
              <a:rPr lang="nl-BE" dirty="0" err="1"/>
              <a:t>sem</a:t>
            </a:r>
            <a:r>
              <a:rPr lang="nl-BE" dirty="0"/>
              <a:t> </a:t>
            </a:r>
            <a:r>
              <a:rPr lang="nl-BE" dirty="0" err="1"/>
              <a:t>nibh</a:t>
            </a:r>
            <a:r>
              <a:rPr lang="nl-BE" dirty="0"/>
              <a:t>, </a:t>
            </a:r>
            <a:r>
              <a:rPr lang="nl-BE" dirty="0" err="1"/>
              <a:t>viverra</a:t>
            </a:r>
            <a:r>
              <a:rPr lang="nl-BE" dirty="0"/>
              <a:t> vel </a:t>
            </a:r>
            <a:r>
              <a:rPr lang="nl-BE" dirty="0" err="1"/>
              <a:t>leo</a:t>
            </a:r>
            <a:r>
              <a:rPr lang="nl-BE" dirty="0"/>
              <a:t> a, cursus </a:t>
            </a:r>
            <a:r>
              <a:rPr lang="nl-BE" dirty="0" err="1"/>
              <a:t>suscipit</a:t>
            </a:r>
            <a:r>
              <a:rPr lang="nl-BE" dirty="0"/>
              <a:t> </a:t>
            </a:r>
            <a:r>
              <a:rPr lang="nl-BE" dirty="0" err="1"/>
              <a:t>nunc</a:t>
            </a:r>
            <a:r>
              <a:rPr lang="nl-BE" dirty="0"/>
              <a:t>.</a:t>
            </a:r>
          </a:p>
          <a:p>
            <a:r>
              <a:rPr lang="nl-BE" dirty="0" err="1"/>
              <a:t>Praesent</a:t>
            </a:r>
            <a:r>
              <a:rPr lang="nl-BE" dirty="0"/>
              <a:t> vel eros </a:t>
            </a:r>
            <a:r>
              <a:rPr lang="nl-BE" dirty="0" err="1"/>
              <a:t>dui</a:t>
            </a:r>
            <a:r>
              <a:rPr lang="nl-BE" dirty="0"/>
              <a:t>, </a:t>
            </a:r>
            <a:r>
              <a:rPr lang="nl-BE" dirty="0" err="1"/>
              <a:t>pretium</a:t>
            </a:r>
            <a:r>
              <a:rPr lang="nl-BE" dirty="0"/>
              <a:t> non </a:t>
            </a:r>
            <a:r>
              <a:rPr lang="nl-BE" dirty="0" err="1"/>
              <a:t>justo</a:t>
            </a:r>
            <a:r>
              <a:rPr lang="nl-BE" dirty="0"/>
              <a:t> </a:t>
            </a:r>
            <a:r>
              <a:rPr lang="nl-BE" dirty="0" err="1"/>
              <a:t>quis</a:t>
            </a:r>
            <a:r>
              <a:rPr lang="nl-BE" dirty="0"/>
              <a:t>, </a:t>
            </a:r>
            <a:r>
              <a:rPr lang="nl-BE" dirty="0" err="1"/>
              <a:t>fringilla</a:t>
            </a:r>
            <a:r>
              <a:rPr lang="nl-BE" dirty="0"/>
              <a:t> </a:t>
            </a:r>
            <a:r>
              <a:rPr lang="nl-BE" dirty="0" err="1"/>
              <a:t>condimentum</a:t>
            </a:r>
            <a:r>
              <a:rPr lang="nl-BE" dirty="0"/>
              <a:t> </a:t>
            </a:r>
            <a:r>
              <a:rPr lang="nl-BE" dirty="0" err="1"/>
              <a:t>sem</a:t>
            </a:r>
            <a:r>
              <a:rPr lang="nl-BE" dirty="0"/>
              <a:t>. </a:t>
            </a:r>
            <a:r>
              <a:rPr lang="nl-BE" dirty="0" err="1"/>
              <a:t>Vivamus</a:t>
            </a:r>
            <a:r>
              <a:rPr lang="nl-BE" dirty="0"/>
              <a:t> </a:t>
            </a:r>
            <a:r>
              <a:rPr lang="nl-BE" dirty="0" err="1"/>
              <a:t>tincidunt</a:t>
            </a:r>
            <a:r>
              <a:rPr lang="nl-BE" dirty="0"/>
              <a:t>, </a:t>
            </a:r>
            <a:r>
              <a:rPr lang="nl-BE" dirty="0" err="1"/>
              <a:t>tellus</a:t>
            </a:r>
            <a:r>
              <a:rPr lang="nl-BE" dirty="0"/>
              <a:t> ut </a:t>
            </a:r>
            <a:r>
              <a:rPr lang="nl-BE" dirty="0" err="1"/>
              <a:t>accumsan</a:t>
            </a:r>
            <a:r>
              <a:rPr lang="nl-BE" dirty="0"/>
              <a:t> </a:t>
            </a:r>
            <a:r>
              <a:rPr lang="nl-BE" dirty="0" err="1"/>
              <a:t>mollis</a:t>
            </a:r>
            <a:r>
              <a:rPr lang="nl-BE" dirty="0"/>
              <a:t>, </a:t>
            </a:r>
            <a:r>
              <a:rPr lang="nl-BE" dirty="0" err="1"/>
              <a:t>sem</a:t>
            </a:r>
            <a:r>
              <a:rPr lang="nl-BE" dirty="0"/>
              <a:t> </a:t>
            </a:r>
            <a:r>
              <a:rPr lang="nl-BE" dirty="0" err="1"/>
              <a:t>felis</a:t>
            </a:r>
            <a:r>
              <a:rPr lang="nl-BE" dirty="0"/>
              <a:t> </a:t>
            </a:r>
            <a:r>
              <a:rPr lang="nl-BE" dirty="0" err="1"/>
              <a:t>fringilla</a:t>
            </a:r>
            <a:r>
              <a:rPr lang="nl-BE" dirty="0"/>
              <a:t> </a:t>
            </a:r>
            <a:r>
              <a:rPr lang="nl-BE" dirty="0" err="1"/>
              <a:t>quam</a:t>
            </a:r>
            <a:r>
              <a:rPr lang="nl-BE" dirty="0"/>
              <a:t>, </a:t>
            </a:r>
            <a:r>
              <a:rPr lang="nl-BE" dirty="0" err="1"/>
              <a:t>laoreet</a:t>
            </a:r>
            <a:r>
              <a:rPr lang="nl-BE" dirty="0"/>
              <a:t> </a:t>
            </a:r>
            <a:r>
              <a:rPr lang="nl-BE" dirty="0" err="1"/>
              <a:t>sagittis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turpis</a:t>
            </a:r>
            <a:r>
              <a:rPr lang="nl-BE" dirty="0"/>
              <a:t>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augue</a:t>
            </a:r>
            <a:r>
              <a:rPr lang="nl-BE" dirty="0"/>
              <a:t>. </a:t>
            </a:r>
            <a:r>
              <a:rPr lang="nl-BE" dirty="0" err="1"/>
              <a:t>Nulla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315884" y="532015"/>
            <a:ext cx="52619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Tekstvak</a:t>
            </a:r>
            <a:r>
              <a:rPr lang="en-US" dirty="0"/>
              <a:t> 1</a:t>
            </a:r>
          </a:p>
          <a:p>
            <a:r>
              <a:rPr lang="nl-BE" dirty="0"/>
              <a:t>cursus </a:t>
            </a:r>
            <a:r>
              <a:rPr lang="nl-BE" dirty="0" err="1"/>
              <a:t>suscipit</a:t>
            </a:r>
            <a:r>
              <a:rPr lang="nl-BE" dirty="0"/>
              <a:t> </a:t>
            </a:r>
            <a:r>
              <a:rPr lang="nl-BE" dirty="0" err="1"/>
              <a:t>nunc</a:t>
            </a:r>
            <a:r>
              <a:rPr lang="nl-BE" dirty="0"/>
              <a:t>.</a:t>
            </a:r>
          </a:p>
          <a:p>
            <a:r>
              <a:rPr lang="nl-BE" dirty="0" err="1"/>
              <a:t>Praesent</a:t>
            </a:r>
            <a:r>
              <a:rPr lang="nl-BE" dirty="0"/>
              <a:t> vel </a:t>
            </a:r>
            <a:r>
              <a:rPr lang="nl-BE" dirty="0" err="1"/>
              <a:t>congue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. Nam </a:t>
            </a:r>
            <a:r>
              <a:rPr lang="nl-BE" dirty="0" err="1"/>
              <a:t>euismod</a:t>
            </a:r>
            <a:r>
              <a:rPr lang="nl-BE" dirty="0"/>
              <a:t> </a:t>
            </a:r>
            <a:r>
              <a:rPr lang="nl-BE" dirty="0" err="1"/>
              <a:t>lectus</a:t>
            </a:r>
            <a:r>
              <a:rPr lang="nl-BE" dirty="0"/>
              <a:t> </a:t>
            </a:r>
            <a:r>
              <a:rPr lang="nl-BE" dirty="0" err="1"/>
              <a:t>metus</a:t>
            </a:r>
            <a:r>
              <a:rPr lang="nl-BE" dirty="0"/>
              <a:t>,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</a:t>
            </a:r>
            <a:r>
              <a:rPr lang="nl-BE" dirty="0" err="1"/>
              <a:t>volutpat</a:t>
            </a:r>
            <a:r>
              <a:rPr lang="nl-BE" dirty="0"/>
              <a:t> ante </a:t>
            </a:r>
            <a:r>
              <a:rPr lang="nl-BE" dirty="0" err="1"/>
              <a:t>placerat</a:t>
            </a:r>
            <a:r>
              <a:rPr lang="nl-BE" dirty="0"/>
              <a:t> at. Integer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est</a:t>
            </a:r>
            <a:r>
              <a:rPr lang="nl-BE" dirty="0"/>
              <a:t> et </a:t>
            </a:r>
            <a:r>
              <a:rPr lang="nl-BE" dirty="0" err="1"/>
              <a:t>nisl</a:t>
            </a:r>
            <a:r>
              <a:rPr lang="nl-BE" dirty="0"/>
              <a:t> </a:t>
            </a:r>
            <a:r>
              <a:rPr lang="nl-BE" dirty="0" err="1"/>
              <a:t>sollicitudin</a:t>
            </a:r>
            <a:r>
              <a:rPr lang="nl-BE" dirty="0"/>
              <a:t> </a:t>
            </a:r>
            <a:r>
              <a:rPr lang="nl-BE" dirty="0" err="1"/>
              <a:t>molestie</a:t>
            </a:r>
            <a:r>
              <a:rPr lang="nl-BE" dirty="0"/>
              <a:t> </a:t>
            </a:r>
            <a:r>
              <a:rPr lang="nl-BE" dirty="0" err="1"/>
              <a:t>nec</a:t>
            </a:r>
            <a:r>
              <a:rPr lang="nl-BE" dirty="0"/>
              <a:t> et </a:t>
            </a:r>
            <a:r>
              <a:rPr lang="nl-BE" dirty="0" err="1"/>
              <a:t>nisl</a:t>
            </a:r>
            <a:r>
              <a:rPr lang="nl-BE" dirty="0"/>
              <a:t>. </a:t>
            </a:r>
            <a:r>
              <a:rPr lang="nl-BE" dirty="0" err="1"/>
              <a:t>Cras</a:t>
            </a:r>
            <a:r>
              <a:rPr lang="nl-BE" dirty="0"/>
              <a:t> </a:t>
            </a:r>
            <a:r>
              <a:rPr lang="nl-BE" dirty="0" err="1"/>
              <a:t>luctus</a:t>
            </a:r>
            <a:r>
              <a:rPr lang="nl-BE" dirty="0"/>
              <a:t>, </a:t>
            </a:r>
            <a:r>
              <a:rPr lang="nl-BE" dirty="0" err="1"/>
              <a:t>leo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viverra</a:t>
            </a:r>
            <a:r>
              <a:rPr lang="nl-BE" dirty="0"/>
              <a:t> </a:t>
            </a:r>
            <a:r>
              <a:rPr lang="nl-BE" dirty="0" err="1"/>
              <a:t>ultrices</a:t>
            </a:r>
            <a:r>
              <a:rPr lang="nl-BE" dirty="0"/>
              <a:t>, </a:t>
            </a:r>
            <a:r>
              <a:rPr lang="nl-BE" dirty="0" err="1"/>
              <a:t>odio</a:t>
            </a:r>
            <a:r>
              <a:rPr lang="nl-BE" dirty="0"/>
              <a:t> </a:t>
            </a:r>
            <a:r>
              <a:rPr lang="nl-BE" dirty="0" err="1"/>
              <a:t>orci</a:t>
            </a:r>
            <a:r>
              <a:rPr lang="nl-BE" dirty="0"/>
              <a:t> commodo libero, ut </a:t>
            </a:r>
            <a:r>
              <a:rPr lang="nl-BE" dirty="0" err="1"/>
              <a:t>pulvinar</a:t>
            </a:r>
            <a:r>
              <a:rPr lang="nl-BE" dirty="0"/>
              <a:t> </a:t>
            </a:r>
            <a:r>
              <a:rPr lang="nl-BE" dirty="0" err="1"/>
              <a:t>orci</a:t>
            </a:r>
            <a:r>
              <a:rPr lang="nl-BE" dirty="0"/>
              <a:t> </a:t>
            </a:r>
            <a:r>
              <a:rPr lang="nl-BE" dirty="0" err="1"/>
              <a:t>urna</a:t>
            </a:r>
            <a:r>
              <a:rPr lang="nl-BE" dirty="0"/>
              <a:t> </a:t>
            </a:r>
            <a:r>
              <a:rPr lang="nl-BE" dirty="0" err="1"/>
              <a:t>ac</a:t>
            </a:r>
            <a:r>
              <a:rPr lang="nl-BE" dirty="0"/>
              <a:t> ante. Nam </a:t>
            </a:r>
            <a:r>
              <a:rPr lang="nl-BE" dirty="0" err="1"/>
              <a:t>elementum</a:t>
            </a:r>
            <a:r>
              <a:rPr lang="nl-BE" dirty="0"/>
              <a:t> </a:t>
            </a:r>
            <a:r>
              <a:rPr lang="nl-BE" dirty="0" err="1"/>
              <a:t>arcu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, </a:t>
            </a:r>
            <a:r>
              <a:rPr lang="nl-BE" dirty="0" err="1"/>
              <a:t>eget</a:t>
            </a:r>
            <a:r>
              <a:rPr lang="nl-BE" dirty="0"/>
              <a:t> </a:t>
            </a:r>
            <a:r>
              <a:rPr lang="nl-BE" dirty="0" err="1"/>
              <a:t>tempor</a:t>
            </a:r>
            <a:r>
              <a:rPr lang="nl-BE" dirty="0"/>
              <a:t> </a:t>
            </a:r>
            <a:r>
              <a:rPr lang="nl-BE" dirty="0" err="1"/>
              <a:t>sapien</a:t>
            </a:r>
            <a:r>
              <a:rPr lang="nl-BE" dirty="0"/>
              <a:t> </a:t>
            </a:r>
            <a:r>
              <a:rPr lang="nl-BE" dirty="0" err="1"/>
              <a:t>imperdiet</a:t>
            </a:r>
            <a:r>
              <a:rPr lang="nl-BE" dirty="0"/>
              <a:t> id. </a:t>
            </a:r>
            <a:r>
              <a:rPr lang="nl-BE" dirty="0" err="1"/>
              <a:t>Aliquam</a:t>
            </a:r>
            <a:r>
              <a:rPr lang="nl-BE" dirty="0"/>
              <a:t> </a:t>
            </a:r>
            <a:r>
              <a:rPr lang="nl-BE" dirty="0" err="1"/>
              <a:t>iaculis</a:t>
            </a:r>
            <a:r>
              <a:rPr lang="nl-BE" dirty="0"/>
              <a:t> </a:t>
            </a:r>
            <a:r>
              <a:rPr lang="nl-BE" dirty="0" err="1"/>
              <a:t>porta</a:t>
            </a:r>
            <a:r>
              <a:rPr lang="nl-BE" dirty="0"/>
              <a:t> magna,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dictum </a:t>
            </a:r>
            <a:r>
              <a:rPr lang="nl-BE" dirty="0" err="1"/>
              <a:t>tortor</a:t>
            </a:r>
            <a:r>
              <a:rPr lang="nl-BE" dirty="0"/>
              <a:t> </a:t>
            </a:r>
            <a:r>
              <a:rPr lang="nl-BE" dirty="0" err="1"/>
              <a:t>tincidunt</a:t>
            </a:r>
            <a:r>
              <a:rPr lang="nl-BE" dirty="0"/>
              <a:t> et. </a:t>
            </a:r>
            <a:r>
              <a:rPr lang="nl-BE" dirty="0" err="1"/>
              <a:t>Suspendisse</a:t>
            </a:r>
            <a:r>
              <a:rPr lang="nl-BE" dirty="0"/>
              <a:t> et ante </a:t>
            </a:r>
            <a:r>
              <a:rPr lang="nl-BE" dirty="0" err="1"/>
              <a:t>ac</a:t>
            </a:r>
            <a:r>
              <a:rPr lang="nl-BE" dirty="0"/>
              <a:t> libero cursus </a:t>
            </a:r>
            <a:r>
              <a:rPr lang="nl-BE" dirty="0" err="1"/>
              <a:t>faucibus</a:t>
            </a:r>
            <a:r>
              <a:rPr lang="nl-BE" dirty="0"/>
              <a:t>. </a:t>
            </a:r>
            <a:r>
              <a:rPr lang="nl-BE" dirty="0" err="1"/>
              <a:t>Etiam</a:t>
            </a:r>
            <a:r>
              <a:rPr lang="nl-BE" dirty="0"/>
              <a:t> </a:t>
            </a:r>
            <a:r>
              <a:rPr lang="nl-BE" dirty="0" err="1"/>
              <a:t>pulvinar</a:t>
            </a:r>
            <a:r>
              <a:rPr lang="nl-BE" dirty="0"/>
              <a:t> libero </a:t>
            </a:r>
            <a:r>
              <a:rPr lang="nl-BE" dirty="0" err="1"/>
              <a:t>libero</a:t>
            </a:r>
            <a:r>
              <a:rPr lang="nl-BE" dirty="0"/>
              <a:t>, non </a:t>
            </a:r>
            <a:r>
              <a:rPr lang="nl-BE" dirty="0" err="1"/>
              <a:t>tincidunt</a:t>
            </a:r>
            <a:r>
              <a:rPr lang="nl-BE" dirty="0"/>
              <a:t> </a:t>
            </a:r>
            <a:r>
              <a:rPr lang="nl-BE" dirty="0" err="1"/>
              <a:t>quam</a:t>
            </a:r>
            <a:r>
              <a:rPr lang="nl-BE" dirty="0"/>
              <a:t> </a:t>
            </a:r>
            <a:r>
              <a:rPr lang="nl-BE" dirty="0" err="1"/>
              <a:t>lobortis</a:t>
            </a:r>
            <a:r>
              <a:rPr lang="nl-BE" dirty="0"/>
              <a:t> </a:t>
            </a:r>
            <a:r>
              <a:rPr lang="nl-BE" dirty="0" err="1"/>
              <a:t>nec</a:t>
            </a:r>
            <a:r>
              <a:rPr lang="nl-BE" dirty="0"/>
              <a:t>. In </a:t>
            </a:r>
            <a:r>
              <a:rPr lang="nl-BE" dirty="0" err="1"/>
              <a:t>quam</a:t>
            </a:r>
            <a:r>
              <a:rPr lang="nl-BE" dirty="0"/>
              <a:t> </a:t>
            </a:r>
            <a:r>
              <a:rPr lang="nl-BE" dirty="0" err="1"/>
              <a:t>orci</a:t>
            </a:r>
            <a:r>
              <a:rPr lang="nl-BE" dirty="0"/>
              <a:t>, </a:t>
            </a:r>
            <a:r>
              <a:rPr lang="nl-BE" dirty="0" err="1"/>
              <a:t>malesuada</a:t>
            </a:r>
            <a:r>
              <a:rPr lang="nl-BE" dirty="0"/>
              <a:t> vitae </a:t>
            </a:r>
            <a:r>
              <a:rPr lang="nl-BE" dirty="0" err="1"/>
              <a:t>porttitor</a:t>
            </a:r>
            <a:r>
              <a:rPr lang="nl-BE" dirty="0"/>
              <a:t> at, </a:t>
            </a:r>
            <a:r>
              <a:rPr lang="nl-BE" dirty="0" err="1"/>
              <a:t>vulputate</a:t>
            </a:r>
            <a:r>
              <a:rPr lang="nl-BE" dirty="0"/>
              <a:t> vitae </a:t>
            </a:r>
            <a:r>
              <a:rPr lang="nl-BE" dirty="0" err="1"/>
              <a:t>erat</a:t>
            </a:r>
            <a:r>
              <a:rPr lang="nl-BE" dirty="0"/>
              <a:t>. </a:t>
            </a:r>
            <a:r>
              <a:rPr lang="nl-BE" dirty="0" err="1"/>
              <a:t>Aenean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neque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. </a:t>
            </a:r>
            <a:r>
              <a:rPr lang="nl-BE" dirty="0" err="1"/>
              <a:t>Sed</a:t>
            </a:r>
            <a:r>
              <a:rPr lang="nl-BE" dirty="0"/>
              <a:t> </a:t>
            </a:r>
            <a:r>
              <a:rPr lang="nl-BE" dirty="0" err="1"/>
              <a:t>tincidunt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diam</a:t>
            </a:r>
            <a:r>
              <a:rPr lang="nl-BE" dirty="0"/>
              <a:t>, ut </a:t>
            </a:r>
            <a:r>
              <a:rPr lang="nl-BE" dirty="0" err="1"/>
              <a:t>viverra</a:t>
            </a:r>
            <a:r>
              <a:rPr lang="nl-BE" dirty="0"/>
              <a:t> </a:t>
            </a:r>
            <a:r>
              <a:rPr lang="nl-BE" dirty="0" err="1"/>
              <a:t>lectus</a:t>
            </a:r>
            <a:r>
              <a:rPr lang="nl-BE" dirty="0"/>
              <a:t> </a:t>
            </a:r>
            <a:r>
              <a:rPr lang="nl-BE" dirty="0" err="1"/>
              <a:t>venenatis</a:t>
            </a:r>
            <a:r>
              <a:rPr lang="nl-BE" dirty="0"/>
              <a:t> ut. </a:t>
            </a:r>
            <a:r>
              <a:rPr lang="nl-BE" dirty="0" err="1"/>
              <a:t>Vivamus</a:t>
            </a:r>
            <a:r>
              <a:rPr lang="nl-BE" dirty="0"/>
              <a:t> </a:t>
            </a:r>
            <a:r>
              <a:rPr lang="nl-BE" dirty="0" err="1"/>
              <a:t>interdum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, vel vestibulum ante </a:t>
            </a:r>
            <a:r>
              <a:rPr lang="nl-BE" dirty="0" err="1"/>
              <a:t>posuere</a:t>
            </a:r>
            <a:r>
              <a:rPr lang="nl-BE" dirty="0"/>
              <a:t> id. </a:t>
            </a:r>
            <a:r>
              <a:rPr lang="nl-BE" dirty="0" err="1"/>
              <a:t>Mauris</a:t>
            </a:r>
            <a:r>
              <a:rPr lang="nl-BE" dirty="0"/>
              <a:t> </a:t>
            </a:r>
            <a:r>
              <a:rPr lang="nl-BE" dirty="0" err="1"/>
              <a:t>consequat</a:t>
            </a:r>
            <a:r>
              <a:rPr lang="nl-BE" dirty="0"/>
              <a:t>, </a:t>
            </a:r>
            <a:r>
              <a:rPr lang="nl-BE" dirty="0" err="1"/>
              <a:t>enim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 </a:t>
            </a:r>
            <a:r>
              <a:rPr lang="nl-BE" dirty="0" err="1"/>
              <a:t>tempor</a:t>
            </a:r>
            <a:r>
              <a:rPr lang="nl-BE" dirty="0"/>
              <a:t> maximus,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risus</a:t>
            </a:r>
            <a:r>
              <a:rPr lang="nl-BE" dirty="0"/>
              <a:t> </a:t>
            </a:r>
            <a:r>
              <a:rPr lang="nl-BE" dirty="0" err="1"/>
              <a:t>lacinia</a:t>
            </a:r>
            <a:r>
              <a:rPr lang="nl-BE" dirty="0"/>
              <a:t> </a:t>
            </a:r>
            <a:r>
              <a:rPr lang="nl-BE" dirty="0" err="1"/>
              <a:t>enim</a:t>
            </a:r>
            <a:r>
              <a:rPr lang="nl-BE" dirty="0"/>
              <a:t>,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scelerisque</a:t>
            </a:r>
            <a:r>
              <a:rPr lang="nl-BE" dirty="0"/>
              <a:t> ex </a:t>
            </a:r>
            <a:r>
              <a:rPr lang="nl-BE" dirty="0" err="1"/>
              <a:t>purus</a:t>
            </a:r>
            <a:r>
              <a:rPr lang="nl-BE" dirty="0"/>
              <a:t>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491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17</TotalTime>
  <Words>1010</Words>
  <Application>Microsoft Office PowerPoint</Application>
  <PresentationFormat>Breedbeeld</PresentationFormat>
  <Paragraphs>48</Paragraphs>
  <Slides>5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Berlijn</vt:lpstr>
      <vt:lpstr>Een overvolle powerpoint</vt:lpstr>
      <vt:lpstr>Een tabel, een lijst, een foto en nog wat tekst</vt:lpstr>
      <vt:lpstr>Wat foto’s, filmpje en een lijst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overvolle powerpoint</dc:title>
  <dc:creator>Karel Vanden Houte</dc:creator>
  <cp:lastModifiedBy>Karel Vanden Houte</cp:lastModifiedBy>
  <cp:revision>4</cp:revision>
  <dcterms:created xsi:type="dcterms:W3CDTF">2017-05-11T08:37:51Z</dcterms:created>
  <dcterms:modified xsi:type="dcterms:W3CDTF">2017-05-11T08:55:28Z</dcterms:modified>
</cp:coreProperties>
</file>