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Vanden Houte" initials="KVH" lastIdx="1" clrIdx="0">
    <p:extLst>
      <p:ext uri="{19B8F6BF-5375-455C-9EA6-DF929625EA0E}">
        <p15:presenceInfo xmlns:p15="http://schemas.microsoft.com/office/powerpoint/2012/main" userId="Karel Vanden Hou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9A-4F8E-AB29-8F74CCF046A0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9A-4F8E-AB29-8F74CCF046A0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9A-4F8E-AB29-8F74CCF04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834872"/>
        <c:axId val="343837168"/>
      </c:barChart>
      <c:catAx>
        <c:axId val="34383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43837168"/>
        <c:crosses val="autoZero"/>
        <c:auto val="1"/>
        <c:lblAlgn val="ctr"/>
        <c:lblOffset val="100"/>
        <c:noMultiLvlLbl val="0"/>
      </c:catAx>
      <c:valAx>
        <c:axId val="34383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4383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0:32:49.515" idx="1">
    <p:pos x="10" y="10"/>
    <p:text>Een opmerking test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F807B-0671-48FE-8728-B0FBBA8FB2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0"/>
      <dgm:spPr/>
    </dgm:pt>
    <dgm:pt modelId="{A5BE1AC4-F99A-43D6-AEC4-73BA4F17DA96}">
      <dgm:prSet phldrT="[Tekst]" phldr="1"/>
      <dgm:spPr/>
      <dgm:t>
        <a:bodyPr/>
        <a:lstStyle/>
        <a:p>
          <a:endParaRPr lang="nl-NL"/>
        </a:p>
      </dgm:t>
    </dgm:pt>
    <dgm:pt modelId="{7A44CF9D-4ECD-429E-9AA5-C562A3526EBE}" type="parTrans" cxnId="{4331B2DE-AAF2-43D0-A8D3-FFE7D28AF371}">
      <dgm:prSet/>
      <dgm:spPr/>
      <dgm:t>
        <a:bodyPr/>
        <a:lstStyle/>
        <a:p>
          <a:endParaRPr lang="nl-NL"/>
        </a:p>
      </dgm:t>
    </dgm:pt>
    <dgm:pt modelId="{EF795D3E-219B-46CA-BB34-8DCD0B38A6F9}" type="sibTrans" cxnId="{4331B2DE-AAF2-43D0-A8D3-FFE7D28AF371}">
      <dgm:prSet/>
      <dgm:spPr/>
      <dgm:t>
        <a:bodyPr/>
        <a:lstStyle/>
        <a:p>
          <a:endParaRPr lang="nl-NL"/>
        </a:p>
      </dgm:t>
    </dgm:pt>
    <dgm:pt modelId="{01414AF2-C60D-48CD-B894-B7BDEA220EE9}">
      <dgm:prSet phldrT="[Tekst]" phldr="1"/>
      <dgm:spPr/>
      <dgm:t>
        <a:bodyPr/>
        <a:lstStyle/>
        <a:p>
          <a:endParaRPr lang="nl-NL"/>
        </a:p>
      </dgm:t>
    </dgm:pt>
    <dgm:pt modelId="{1C88A322-1E83-4570-9AA2-A267E8C75C77}" type="parTrans" cxnId="{397C8D35-5A1B-42D8-B423-54924325BD25}">
      <dgm:prSet/>
      <dgm:spPr/>
      <dgm:t>
        <a:bodyPr/>
        <a:lstStyle/>
        <a:p>
          <a:endParaRPr lang="nl-NL"/>
        </a:p>
      </dgm:t>
    </dgm:pt>
    <dgm:pt modelId="{8AEFE5FA-F380-43E5-BF98-0D0EB6F06C02}" type="sibTrans" cxnId="{397C8D35-5A1B-42D8-B423-54924325BD25}">
      <dgm:prSet/>
      <dgm:spPr/>
      <dgm:t>
        <a:bodyPr/>
        <a:lstStyle/>
        <a:p>
          <a:endParaRPr lang="nl-NL"/>
        </a:p>
      </dgm:t>
    </dgm:pt>
    <dgm:pt modelId="{2B03E8EB-50A9-4053-B149-DCFB2C76ECF1}">
      <dgm:prSet phldrT="[Tekst]" phldr="1"/>
      <dgm:spPr/>
      <dgm:t>
        <a:bodyPr/>
        <a:lstStyle/>
        <a:p>
          <a:endParaRPr lang="nl-NL"/>
        </a:p>
      </dgm:t>
    </dgm:pt>
    <dgm:pt modelId="{F08A886C-E05C-43A0-86DA-E4C14D5DB96B}" type="parTrans" cxnId="{459644FC-CA86-44DC-AB0B-5AAA59CE5F9C}">
      <dgm:prSet/>
      <dgm:spPr/>
      <dgm:t>
        <a:bodyPr/>
        <a:lstStyle/>
        <a:p>
          <a:endParaRPr lang="nl-NL"/>
        </a:p>
      </dgm:t>
    </dgm:pt>
    <dgm:pt modelId="{44D7D8CC-3669-499A-BF64-ABBD44C24B7B}" type="sibTrans" cxnId="{459644FC-CA86-44DC-AB0B-5AAA59CE5F9C}">
      <dgm:prSet/>
      <dgm:spPr/>
      <dgm:t>
        <a:bodyPr/>
        <a:lstStyle/>
        <a:p>
          <a:endParaRPr lang="nl-NL"/>
        </a:p>
      </dgm:t>
    </dgm:pt>
    <dgm:pt modelId="{C4E80C53-C1D0-4F3E-8B7B-AB4B768FD8ED}" type="pres">
      <dgm:prSet presAssocID="{091F807B-0671-48FE-8728-B0FBBA8FB2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0ED0D3A-F0E1-4781-9CF6-6DDBB83438B3}" type="pres">
      <dgm:prSet presAssocID="{A5BE1AC4-F99A-43D6-AEC4-73BA4F17DA96}" presName="gear1" presStyleLbl="node1" presStyleIdx="0" presStyleCnt="3">
        <dgm:presLayoutVars>
          <dgm:chMax val="1"/>
          <dgm:bulletEnabled val="1"/>
        </dgm:presLayoutVars>
      </dgm:prSet>
      <dgm:spPr/>
    </dgm:pt>
    <dgm:pt modelId="{C53D3B6D-A503-435E-A0B3-B15CDFE42AE1}" type="pres">
      <dgm:prSet presAssocID="{A5BE1AC4-F99A-43D6-AEC4-73BA4F17DA96}" presName="gear1srcNode" presStyleLbl="node1" presStyleIdx="0" presStyleCnt="3"/>
      <dgm:spPr/>
    </dgm:pt>
    <dgm:pt modelId="{F30FBFBE-E061-4564-AAB7-A6D2FE8C23D8}" type="pres">
      <dgm:prSet presAssocID="{A5BE1AC4-F99A-43D6-AEC4-73BA4F17DA96}" presName="gear1dstNode" presStyleLbl="node1" presStyleIdx="0" presStyleCnt="3"/>
      <dgm:spPr/>
    </dgm:pt>
    <dgm:pt modelId="{A2666B7F-2285-46FF-A02D-D78361A3DDFE}" type="pres">
      <dgm:prSet presAssocID="{01414AF2-C60D-48CD-B894-B7BDEA220EE9}" presName="gear2" presStyleLbl="node1" presStyleIdx="1" presStyleCnt="3">
        <dgm:presLayoutVars>
          <dgm:chMax val="1"/>
          <dgm:bulletEnabled val="1"/>
        </dgm:presLayoutVars>
      </dgm:prSet>
      <dgm:spPr/>
    </dgm:pt>
    <dgm:pt modelId="{26146259-949F-484D-BC9B-8E26902C4A4C}" type="pres">
      <dgm:prSet presAssocID="{01414AF2-C60D-48CD-B894-B7BDEA220EE9}" presName="gear2srcNode" presStyleLbl="node1" presStyleIdx="1" presStyleCnt="3"/>
      <dgm:spPr/>
    </dgm:pt>
    <dgm:pt modelId="{3755EA6F-0602-4C07-A454-F896DBBE9E69}" type="pres">
      <dgm:prSet presAssocID="{01414AF2-C60D-48CD-B894-B7BDEA220EE9}" presName="gear2dstNode" presStyleLbl="node1" presStyleIdx="1" presStyleCnt="3"/>
      <dgm:spPr/>
    </dgm:pt>
    <dgm:pt modelId="{0D31AE20-DBF4-4830-A766-2D92123B4701}" type="pres">
      <dgm:prSet presAssocID="{2B03E8EB-50A9-4053-B149-DCFB2C76ECF1}" presName="gear3" presStyleLbl="node1" presStyleIdx="2" presStyleCnt="3"/>
      <dgm:spPr/>
    </dgm:pt>
    <dgm:pt modelId="{D34A535A-6323-4ABE-9C64-1135E67A828D}" type="pres">
      <dgm:prSet presAssocID="{2B03E8EB-50A9-4053-B149-DCFB2C76ECF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369C551-818D-4780-BA72-65173367596F}" type="pres">
      <dgm:prSet presAssocID="{2B03E8EB-50A9-4053-B149-DCFB2C76ECF1}" presName="gear3srcNode" presStyleLbl="node1" presStyleIdx="2" presStyleCnt="3"/>
      <dgm:spPr/>
    </dgm:pt>
    <dgm:pt modelId="{234C0998-998F-485F-A1C1-527ED5D1EC8F}" type="pres">
      <dgm:prSet presAssocID="{2B03E8EB-50A9-4053-B149-DCFB2C76ECF1}" presName="gear3dstNode" presStyleLbl="node1" presStyleIdx="2" presStyleCnt="3"/>
      <dgm:spPr/>
    </dgm:pt>
    <dgm:pt modelId="{88A78902-2065-47C9-AE15-31F63612985F}" type="pres">
      <dgm:prSet presAssocID="{EF795D3E-219B-46CA-BB34-8DCD0B38A6F9}" presName="connector1" presStyleLbl="sibTrans2D1" presStyleIdx="0" presStyleCnt="3"/>
      <dgm:spPr/>
    </dgm:pt>
    <dgm:pt modelId="{D777ED5E-AC56-4F19-92F3-A552BB0B88CF}" type="pres">
      <dgm:prSet presAssocID="{8AEFE5FA-F380-43E5-BF98-0D0EB6F06C02}" presName="connector2" presStyleLbl="sibTrans2D1" presStyleIdx="1" presStyleCnt="3"/>
      <dgm:spPr/>
    </dgm:pt>
    <dgm:pt modelId="{BA4F795B-87F9-4E36-94A2-F1FDC61FA496}" type="pres">
      <dgm:prSet presAssocID="{44D7D8CC-3669-499A-BF64-ABBD44C24B7B}" presName="connector3" presStyleLbl="sibTrans2D1" presStyleIdx="2" presStyleCnt="3"/>
      <dgm:spPr/>
    </dgm:pt>
  </dgm:ptLst>
  <dgm:cxnLst>
    <dgm:cxn modelId="{43907DAB-5FF5-480C-A6A0-D63F06C294C2}" type="presOf" srcId="{A5BE1AC4-F99A-43D6-AEC4-73BA4F17DA96}" destId="{F30FBFBE-E061-4564-AAB7-A6D2FE8C23D8}" srcOrd="2" destOrd="0" presId="urn:microsoft.com/office/officeart/2005/8/layout/gear1"/>
    <dgm:cxn modelId="{339A5C71-CC0D-458B-A88B-8F727DB1C113}" type="presOf" srcId="{01414AF2-C60D-48CD-B894-B7BDEA220EE9}" destId="{3755EA6F-0602-4C07-A454-F896DBBE9E69}" srcOrd="2" destOrd="0" presId="urn:microsoft.com/office/officeart/2005/8/layout/gear1"/>
    <dgm:cxn modelId="{6ACC28D1-8844-4D50-808F-1535E6FFA138}" type="presOf" srcId="{EF795D3E-219B-46CA-BB34-8DCD0B38A6F9}" destId="{88A78902-2065-47C9-AE15-31F63612985F}" srcOrd="0" destOrd="0" presId="urn:microsoft.com/office/officeart/2005/8/layout/gear1"/>
    <dgm:cxn modelId="{B2A2B346-189D-4816-9316-E57C3F7524FE}" type="presOf" srcId="{2B03E8EB-50A9-4053-B149-DCFB2C76ECF1}" destId="{D34A535A-6323-4ABE-9C64-1135E67A828D}" srcOrd="1" destOrd="0" presId="urn:microsoft.com/office/officeart/2005/8/layout/gear1"/>
    <dgm:cxn modelId="{59ECF2B2-20DE-4D64-84DF-94F146EA28A2}" type="presOf" srcId="{01414AF2-C60D-48CD-B894-B7BDEA220EE9}" destId="{26146259-949F-484D-BC9B-8E26902C4A4C}" srcOrd="1" destOrd="0" presId="urn:microsoft.com/office/officeart/2005/8/layout/gear1"/>
    <dgm:cxn modelId="{F4BC8AC8-6024-4BAB-B93F-EEB98BF0482A}" type="presOf" srcId="{2B03E8EB-50A9-4053-B149-DCFB2C76ECF1}" destId="{2369C551-818D-4780-BA72-65173367596F}" srcOrd="2" destOrd="0" presId="urn:microsoft.com/office/officeart/2005/8/layout/gear1"/>
    <dgm:cxn modelId="{E5FDC0EA-2B21-455B-A493-C67784AB868D}" type="presOf" srcId="{A5BE1AC4-F99A-43D6-AEC4-73BA4F17DA96}" destId="{C53D3B6D-A503-435E-A0B3-B15CDFE42AE1}" srcOrd="1" destOrd="0" presId="urn:microsoft.com/office/officeart/2005/8/layout/gear1"/>
    <dgm:cxn modelId="{397C8D35-5A1B-42D8-B423-54924325BD25}" srcId="{091F807B-0671-48FE-8728-B0FBBA8FB2D9}" destId="{01414AF2-C60D-48CD-B894-B7BDEA220EE9}" srcOrd="1" destOrd="0" parTransId="{1C88A322-1E83-4570-9AA2-A267E8C75C77}" sibTransId="{8AEFE5FA-F380-43E5-BF98-0D0EB6F06C02}"/>
    <dgm:cxn modelId="{C024376F-78DC-4967-A710-65201B65C82C}" type="presOf" srcId="{44D7D8CC-3669-499A-BF64-ABBD44C24B7B}" destId="{BA4F795B-87F9-4E36-94A2-F1FDC61FA496}" srcOrd="0" destOrd="0" presId="urn:microsoft.com/office/officeart/2005/8/layout/gear1"/>
    <dgm:cxn modelId="{F38909C5-93A3-43F7-BE5F-E184C01B0A21}" type="presOf" srcId="{01414AF2-C60D-48CD-B894-B7BDEA220EE9}" destId="{A2666B7F-2285-46FF-A02D-D78361A3DDFE}" srcOrd="0" destOrd="0" presId="urn:microsoft.com/office/officeart/2005/8/layout/gear1"/>
    <dgm:cxn modelId="{BA9A64CB-7412-497A-8DD1-268EECBFBA1F}" type="presOf" srcId="{A5BE1AC4-F99A-43D6-AEC4-73BA4F17DA96}" destId="{40ED0D3A-F0E1-4781-9CF6-6DDBB83438B3}" srcOrd="0" destOrd="0" presId="urn:microsoft.com/office/officeart/2005/8/layout/gear1"/>
    <dgm:cxn modelId="{459644FC-CA86-44DC-AB0B-5AAA59CE5F9C}" srcId="{091F807B-0671-48FE-8728-B0FBBA8FB2D9}" destId="{2B03E8EB-50A9-4053-B149-DCFB2C76ECF1}" srcOrd="2" destOrd="0" parTransId="{F08A886C-E05C-43A0-86DA-E4C14D5DB96B}" sibTransId="{44D7D8CC-3669-499A-BF64-ABBD44C24B7B}"/>
    <dgm:cxn modelId="{EDD78154-9010-4CBD-9F52-798C44ADDBED}" type="presOf" srcId="{2B03E8EB-50A9-4053-B149-DCFB2C76ECF1}" destId="{234C0998-998F-485F-A1C1-527ED5D1EC8F}" srcOrd="3" destOrd="0" presId="urn:microsoft.com/office/officeart/2005/8/layout/gear1"/>
    <dgm:cxn modelId="{18069A28-736F-49E3-9454-1E6467291649}" type="presOf" srcId="{8AEFE5FA-F380-43E5-BF98-0D0EB6F06C02}" destId="{D777ED5E-AC56-4F19-92F3-A552BB0B88CF}" srcOrd="0" destOrd="0" presId="urn:microsoft.com/office/officeart/2005/8/layout/gear1"/>
    <dgm:cxn modelId="{59F56087-619F-4033-9AD9-85EE9561660F}" type="presOf" srcId="{2B03E8EB-50A9-4053-B149-DCFB2C76ECF1}" destId="{0D31AE20-DBF4-4830-A766-2D92123B4701}" srcOrd="0" destOrd="0" presId="urn:microsoft.com/office/officeart/2005/8/layout/gear1"/>
    <dgm:cxn modelId="{853CEB83-1B73-4E93-BCC6-BA4E099B8D01}" type="presOf" srcId="{091F807B-0671-48FE-8728-B0FBBA8FB2D9}" destId="{C4E80C53-C1D0-4F3E-8B7B-AB4B768FD8ED}" srcOrd="0" destOrd="0" presId="urn:microsoft.com/office/officeart/2005/8/layout/gear1"/>
    <dgm:cxn modelId="{4331B2DE-AAF2-43D0-A8D3-FFE7D28AF371}" srcId="{091F807B-0671-48FE-8728-B0FBBA8FB2D9}" destId="{A5BE1AC4-F99A-43D6-AEC4-73BA4F17DA96}" srcOrd="0" destOrd="0" parTransId="{7A44CF9D-4ECD-429E-9AA5-C562A3526EBE}" sibTransId="{EF795D3E-219B-46CA-BB34-8DCD0B38A6F9}"/>
    <dgm:cxn modelId="{D320E897-56F1-49CE-AD03-050FAFC63BB2}" type="presParOf" srcId="{C4E80C53-C1D0-4F3E-8B7B-AB4B768FD8ED}" destId="{40ED0D3A-F0E1-4781-9CF6-6DDBB83438B3}" srcOrd="0" destOrd="0" presId="urn:microsoft.com/office/officeart/2005/8/layout/gear1"/>
    <dgm:cxn modelId="{2415760E-9659-4953-99A2-DDBD45058F87}" type="presParOf" srcId="{C4E80C53-C1D0-4F3E-8B7B-AB4B768FD8ED}" destId="{C53D3B6D-A503-435E-A0B3-B15CDFE42AE1}" srcOrd="1" destOrd="0" presId="urn:microsoft.com/office/officeart/2005/8/layout/gear1"/>
    <dgm:cxn modelId="{0564F301-80AC-4F92-BDD5-76243DA555B7}" type="presParOf" srcId="{C4E80C53-C1D0-4F3E-8B7B-AB4B768FD8ED}" destId="{F30FBFBE-E061-4564-AAB7-A6D2FE8C23D8}" srcOrd="2" destOrd="0" presId="urn:microsoft.com/office/officeart/2005/8/layout/gear1"/>
    <dgm:cxn modelId="{2A13E712-25C9-4F5A-9024-EFBBF64AA8A4}" type="presParOf" srcId="{C4E80C53-C1D0-4F3E-8B7B-AB4B768FD8ED}" destId="{A2666B7F-2285-46FF-A02D-D78361A3DDFE}" srcOrd="3" destOrd="0" presId="urn:microsoft.com/office/officeart/2005/8/layout/gear1"/>
    <dgm:cxn modelId="{9BF264B9-EF33-4815-9448-8C656AE66A9C}" type="presParOf" srcId="{C4E80C53-C1D0-4F3E-8B7B-AB4B768FD8ED}" destId="{26146259-949F-484D-BC9B-8E26902C4A4C}" srcOrd="4" destOrd="0" presId="urn:microsoft.com/office/officeart/2005/8/layout/gear1"/>
    <dgm:cxn modelId="{F9A4AFBA-4277-4C43-8C6D-459655DD09D7}" type="presParOf" srcId="{C4E80C53-C1D0-4F3E-8B7B-AB4B768FD8ED}" destId="{3755EA6F-0602-4C07-A454-F896DBBE9E69}" srcOrd="5" destOrd="0" presId="urn:microsoft.com/office/officeart/2005/8/layout/gear1"/>
    <dgm:cxn modelId="{41E21352-67C5-4F34-997E-3C31812B7243}" type="presParOf" srcId="{C4E80C53-C1D0-4F3E-8B7B-AB4B768FD8ED}" destId="{0D31AE20-DBF4-4830-A766-2D92123B4701}" srcOrd="6" destOrd="0" presId="urn:microsoft.com/office/officeart/2005/8/layout/gear1"/>
    <dgm:cxn modelId="{2A2248B6-821C-49A4-9E6B-F160428E481E}" type="presParOf" srcId="{C4E80C53-C1D0-4F3E-8B7B-AB4B768FD8ED}" destId="{D34A535A-6323-4ABE-9C64-1135E67A828D}" srcOrd="7" destOrd="0" presId="urn:microsoft.com/office/officeart/2005/8/layout/gear1"/>
    <dgm:cxn modelId="{11425652-F8B0-45F3-9FFD-9381B96D856B}" type="presParOf" srcId="{C4E80C53-C1D0-4F3E-8B7B-AB4B768FD8ED}" destId="{2369C551-818D-4780-BA72-65173367596F}" srcOrd="8" destOrd="0" presId="urn:microsoft.com/office/officeart/2005/8/layout/gear1"/>
    <dgm:cxn modelId="{E9CE64F2-9013-40A7-9668-3000B353CFA6}" type="presParOf" srcId="{C4E80C53-C1D0-4F3E-8B7B-AB4B768FD8ED}" destId="{234C0998-998F-485F-A1C1-527ED5D1EC8F}" srcOrd="9" destOrd="0" presId="urn:microsoft.com/office/officeart/2005/8/layout/gear1"/>
    <dgm:cxn modelId="{0E3F75AB-5792-45F4-976C-A856D5DB88B6}" type="presParOf" srcId="{C4E80C53-C1D0-4F3E-8B7B-AB4B768FD8ED}" destId="{88A78902-2065-47C9-AE15-31F63612985F}" srcOrd="10" destOrd="0" presId="urn:microsoft.com/office/officeart/2005/8/layout/gear1"/>
    <dgm:cxn modelId="{9406F197-C86C-47CE-8BFC-6BA166FE8ADC}" type="presParOf" srcId="{C4E80C53-C1D0-4F3E-8B7B-AB4B768FD8ED}" destId="{D777ED5E-AC56-4F19-92F3-A552BB0B88CF}" srcOrd="11" destOrd="0" presId="urn:microsoft.com/office/officeart/2005/8/layout/gear1"/>
    <dgm:cxn modelId="{E0820EF7-D990-4E01-A7D1-EEB2229B7571}" type="presParOf" srcId="{C4E80C53-C1D0-4F3E-8B7B-AB4B768FD8ED}" destId="{BA4F795B-87F9-4E36-94A2-F1FDC61FA49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D0D3A-F0E1-4781-9CF6-6DDBB83438B3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800" kern="1200"/>
        </a:p>
      </dsp:txBody>
      <dsp:txXfrm>
        <a:off x="4392232" y="3136513"/>
        <a:ext cx="1781934" cy="1531918"/>
      </dsp:txXfrm>
    </dsp:sp>
    <dsp:sp modelId="{A2666B7F-2285-46FF-A02D-D78361A3DDFE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900" kern="1200"/>
        </a:p>
      </dsp:txBody>
      <dsp:txXfrm>
        <a:off x="2604759" y="2282937"/>
        <a:ext cx="1076134" cy="1069538"/>
      </dsp:txXfrm>
    </dsp:sp>
    <dsp:sp modelId="{0D31AE20-DBF4-4830-A766-2D92123B4701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3200" kern="1200"/>
        </a:p>
      </dsp:txBody>
      <dsp:txXfrm rot="-20700000">
        <a:off x="3738879" y="704426"/>
        <a:ext cx="1192106" cy="1192106"/>
      </dsp:txXfrm>
    </dsp:sp>
    <dsp:sp modelId="{88A78902-2065-47C9-AE15-31F63612985F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7ED5E-AC56-4F19-92F3-A552BB0B88CF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F795B-87F9-4E36-94A2-F1FDC61FA496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14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13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216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0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96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69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82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3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6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58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52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12E9-2B87-4BC8-94FE-03BBA58AB85C}" type="datetimeFigureOut">
              <a:rPr lang="nl-BE" smtClean="0"/>
              <a:t>11/05/2017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5995-CD4A-468D-924F-D2DFD98E207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5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 de convertor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Karel Vanden Houte – Team </a:t>
            </a:r>
            <a:r>
              <a:rPr lang="en-US" dirty="0" err="1"/>
              <a:t>Webslides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8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derde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6823" y="5853157"/>
            <a:ext cx="9613861" cy="514392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de </a:t>
            </a:r>
            <a:r>
              <a:rPr lang="en-US" dirty="0" err="1"/>
              <a:t>tekst</a:t>
            </a:r>
            <a:r>
              <a:rPr lang="en-US" dirty="0"/>
              <a:t> in </a:t>
            </a:r>
            <a:r>
              <a:rPr lang="en-US" dirty="0" err="1"/>
              <a:t>vreemde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 is </a:t>
            </a:r>
            <a:r>
              <a:rPr lang="en-US" dirty="0" err="1"/>
              <a:t>toegevoegd</a:t>
            </a:r>
            <a:r>
              <a:rPr lang="en-US" dirty="0"/>
              <a:t> (1)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789709" y="2211185"/>
            <a:ext cx="358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vakje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tweede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1088967" y="5237018"/>
            <a:ext cx="41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Vierde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3416531" y="2726575"/>
            <a:ext cx="343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vijfde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1291"/>
            <a:ext cx="3162300" cy="1724025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770434" y="6367549"/>
            <a:ext cx="312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6e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laatst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498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via de site is buggy –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altijd</a:t>
            </a:r>
            <a:endParaRPr lang="nl-BE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6567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140660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7078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98023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76341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28652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1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6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chart </a:t>
            </a:r>
            <a:r>
              <a:rPr lang="en-US" dirty="0" err="1"/>
              <a:t>uitschrijven</a:t>
            </a:r>
            <a:endParaRPr lang="nl-BE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369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8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Vormen</a:t>
            </a:r>
            <a:endParaRPr lang="nl-BE" dirty="0"/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1928553" y="2701636"/>
            <a:ext cx="384048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er: 5 punten 5"/>
          <p:cNvSpPr/>
          <p:nvPr/>
        </p:nvSpPr>
        <p:spPr>
          <a:xfrm>
            <a:off x="6600305" y="2252749"/>
            <a:ext cx="3325091" cy="26101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28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Smartart</a:t>
            </a:r>
            <a:endParaRPr lang="nl-B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6039458"/>
              </p:ext>
            </p:extLst>
          </p:nvPr>
        </p:nvGraphicFramePr>
        <p:xfrm>
          <a:off x="1790931" y="1185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8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US" dirty="0"/>
          </a:p>
          <a:p>
            <a:r>
              <a:rPr lang="en-US" dirty="0"/>
              <a:t>Met </a:t>
            </a:r>
            <a:r>
              <a:rPr lang="en-US" dirty="0" err="1"/>
              <a:t>animatie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48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Opmerkingen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632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Wordart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267874" y="2967335"/>
            <a:ext cx="3656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WordartTest</a:t>
            </a:r>
            <a:endParaRPr lang="nl-N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97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Formules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4753312" y="3054445"/>
                <a:ext cx="2688146" cy="749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12" y="3054445"/>
                <a:ext cx="2688146" cy="749110"/>
              </a:xfrm>
              <a:prstGeom prst="rect">
                <a:avLst/>
              </a:prstGeom>
              <a:blipFill>
                <a:blip r:embed="rId2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1267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</Words>
  <Application>Microsoft Office PowerPoint</Application>
  <PresentationFormat>Breedbeeld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Kantoorthema</vt:lpstr>
      <vt:lpstr>Wat de convertor niet kan</vt:lpstr>
      <vt:lpstr>Een tabel via de site is buggy – werken niet altijd</vt:lpstr>
      <vt:lpstr>Een chart uitschrijven</vt:lpstr>
      <vt:lpstr>Vormen</vt:lpstr>
      <vt:lpstr>Smartart</vt:lpstr>
      <vt:lpstr>Animaties</vt:lpstr>
      <vt:lpstr>Opmerkingen</vt:lpstr>
      <vt:lpstr>Wordart</vt:lpstr>
      <vt:lpstr>Formules</vt:lpstr>
      <vt:lpstr>De titel als derde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de convertor niet kan</dc:title>
  <dc:creator>Karel Vanden Houte</dc:creator>
  <cp:lastModifiedBy>Karel Vanden Houte</cp:lastModifiedBy>
  <cp:revision>5</cp:revision>
  <dcterms:created xsi:type="dcterms:W3CDTF">2017-05-11T08:30:00Z</dcterms:created>
  <dcterms:modified xsi:type="dcterms:W3CDTF">2017-05-11T08:52:27Z</dcterms:modified>
</cp:coreProperties>
</file>