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A1BE-1336-454F-9C87-475355BF7183}" type="datetimeFigureOut">
              <a:rPr lang="nl-BE" smtClean="0"/>
              <a:t>11/04/2017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6F86-BD10-40C5-B88D-86D466EC61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314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A1BE-1336-454F-9C87-475355BF7183}" type="datetimeFigureOut">
              <a:rPr lang="nl-BE" smtClean="0"/>
              <a:t>11/04/2017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6F86-BD10-40C5-B88D-86D466EC61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462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A1BE-1336-454F-9C87-475355BF7183}" type="datetimeFigureOut">
              <a:rPr lang="nl-BE" smtClean="0"/>
              <a:t>11/04/2017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6F86-BD10-40C5-B88D-86D466EC61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095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A1BE-1336-454F-9C87-475355BF7183}" type="datetimeFigureOut">
              <a:rPr lang="nl-BE" smtClean="0"/>
              <a:t>11/04/2017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6F86-BD10-40C5-B88D-86D466EC61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051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A1BE-1336-454F-9C87-475355BF7183}" type="datetimeFigureOut">
              <a:rPr lang="nl-BE" smtClean="0"/>
              <a:t>11/04/2017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6F86-BD10-40C5-B88D-86D466EC61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358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A1BE-1336-454F-9C87-475355BF7183}" type="datetimeFigureOut">
              <a:rPr lang="nl-BE" smtClean="0"/>
              <a:t>11/04/2017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6F86-BD10-40C5-B88D-86D466EC61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25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A1BE-1336-454F-9C87-475355BF7183}" type="datetimeFigureOut">
              <a:rPr lang="nl-BE" smtClean="0"/>
              <a:t>11/04/2017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6F86-BD10-40C5-B88D-86D466EC61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992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A1BE-1336-454F-9C87-475355BF7183}" type="datetimeFigureOut">
              <a:rPr lang="nl-BE" smtClean="0"/>
              <a:t>11/04/2017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6F86-BD10-40C5-B88D-86D466EC61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800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A1BE-1336-454F-9C87-475355BF7183}" type="datetimeFigureOut">
              <a:rPr lang="nl-BE" smtClean="0"/>
              <a:t>11/04/2017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6F86-BD10-40C5-B88D-86D466EC61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448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A1BE-1336-454F-9C87-475355BF7183}" type="datetimeFigureOut">
              <a:rPr lang="nl-BE" smtClean="0"/>
              <a:t>11/04/2017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6F86-BD10-40C5-B88D-86D466EC61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309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A1BE-1336-454F-9C87-475355BF7183}" type="datetimeFigureOut">
              <a:rPr lang="nl-BE" smtClean="0"/>
              <a:t>11/04/2017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6F86-BD10-40C5-B88D-86D466EC61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494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AA1BE-1336-454F-9C87-475355BF7183}" type="datetimeFigureOut">
              <a:rPr lang="nl-BE" smtClean="0"/>
              <a:t>11/04/2017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86F86-BD10-40C5-B88D-86D466EC614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805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Open </a:t>
            </a:r>
            <a:r>
              <a:rPr lang="nl-BE" dirty="0" err="1"/>
              <a:t>Webslides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Een korte introductie</a:t>
            </a:r>
          </a:p>
        </p:txBody>
      </p:sp>
    </p:spTree>
    <p:extLst>
      <p:ext uri="{BB962C8B-B14F-4D97-AF65-F5344CB8AC3E}">
        <p14:creationId xmlns:p14="http://schemas.microsoft.com/office/powerpoint/2010/main" val="409224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  <a:p>
            <a:r>
              <a:rPr lang="nl-BE" dirty="0"/>
              <a:t>Deel 1</a:t>
            </a:r>
          </a:p>
          <a:p>
            <a:r>
              <a:rPr lang="nl-BE" dirty="0"/>
              <a:t>Deel 2</a:t>
            </a:r>
          </a:p>
          <a:p>
            <a:r>
              <a:rPr lang="nl-BE" dirty="0"/>
              <a:t>Deel 3</a:t>
            </a:r>
          </a:p>
          <a:p>
            <a:r>
              <a:rPr lang="nl-BE" dirty="0"/>
              <a:t>Besluit </a:t>
            </a:r>
          </a:p>
        </p:txBody>
      </p:sp>
    </p:spTree>
    <p:extLst>
      <p:ext uri="{BB962C8B-B14F-4D97-AF65-F5344CB8AC3E}">
        <p14:creationId xmlns:p14="http://schemas.microsoft.com/office/powerpoint/2010/main" val="72232375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Breedbeeld</PresentationFormat>
  <Paragraphs>8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Open Webslides</vt:lpstr>
      <vt:lpstr>Overzicht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Webslides</dc:title>
  <dc:creator>Jonas</dc:creator>
  <cp:lastModifiedBy>Jonas</cp:lastModifiedBy>
  <cp:revision>1</cp:revision>
  <dcterms:created xsi:type="dcterms:W3CDTF">2017-04-11T14:06:04Z</dcterms:created>
  <dcterms:modified xsi:type="dcterms:W3CDTF">2017-04-11T14:07:18Z</dcterms:modified>
</cp:coreProperties>
</file>