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37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1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6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98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330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198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70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90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184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41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8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15D-DB22-4A1A-9731-89AD6FA69E5A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8059-48B3-4BCE-B71B-838D7A7CD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5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Klik </a:t>
            </a:r>
            <a:r>
              <a:rPr lang="nl-BE" dirty="0">
                <a:hlinkClick r:id="rId2"/>
              </a:rPr>
              <a:t>hier</a:t>
            </a:r>
            <a:r>
              <a:rPr lang="nl-BE" dirty="0"/>
              <a:t> voor meer info</a:t>
            </a:r>
          </a:p>
          <a:p>
            <a:r>
              <a:rPr lang="nl-BE" b="1" u="sng" dirty="0"/>
              <a:t>Vet en onderlijnd</a:t>
            </a:r>
          </a:p>
        </p:txBody>
      </p:sp>
    </p:spTree>
    <p:extLst>
      <p:ext uri="{BB962C8B-B14F-4D97-AF65-F5344CB8AC3E}">
        <p14:creationId xmlns:p14="http://schemas.microsoft.com/office/powerpoint/2010/main" val="325746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048608" y="1732085"/>
            <a:ext cx="505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2"/>
              </a:rPr>
              <a:t>link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41358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Breedbeeld</PresentationFormat>
  <Paragraphs>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Titelslide</dc:title>
  <dc:creator>Jonas</dc:creator>
  <cp:lastModifiedBy>Jonas</cp:lastModifiedBy>
  <cp:revision>12</cp:revision>
  <dcterms:created xsi:type="dcterms:W3CDTF">2017-04-13T10:28:14Z</dcterms:created>
  <dcterms:modified xsi:type="dcterms:W3CDTF">2017-05-02T18:30:01Z</dcterms:modified>
</cp:coreProperties>
</file>