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4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04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67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9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91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586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7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287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407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9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0A79-D970-416B-992B-9E91FC3A4E22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E9FD-D25D-4639-898F-18216E272A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6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63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Jonas</dc:creator>
  <cp:lastModifiedBy>Jonas</cp:lastModifiedBy>
  <cp:revision>1</cp:revision>
  <dcterms:created xsi:type="dcterms:W3CDTF">2017-04-11T12:22:35Z</dcterms:created>
  <dcterms:modified xsi:type="dcterms:W3CDTF">2017-04-11T12:23:16Z</dcterms:modified>
</cp:coreProperties>
</file>