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23/02/2017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372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23/02/2017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20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23/02/2017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274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23/02/2017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974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23/02/2017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126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23/02/2017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28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23/02/2017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946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23/02/2017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24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23/02/2017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14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23/02/2017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7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23/02/2017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8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2858-0827-4993-BB7A-49A74F87E902}" type="datetimeFigureOut">
              <a:rPr lang="nl-BE" smtClean="0"/>
              <a:t>23/02/2017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68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59189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Jonas</dc:creator>
  <cp:lastModifiedBy>Jonas</cp:lastModifiedBy>
  <cp:revision>1</cp:revision>
  <dcterms:created xsi:type="dcterms:W3CDTF">2017-02-23T19:47:25Z</dcterms:created>
  <dcterms:modified xsi:type="dcterms:W3CDTF">2017-02-23T19:47:41Z</dcterms:modified>
</cp:coreProperties>
</file>