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20/04/2017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237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20/04/2017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012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20/04/2017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165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20/04/2017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98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20/04/2017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330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20/04/2017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198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20/04/2017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70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20/04/2017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590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20/04/2017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184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20/04/2017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413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20/04/2017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83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315D-DB22-4A1A-9731-89AD6FA69E5A}" type="datetimeFigureOut">
              <a:rPr lang="nl-BE" smtClean="0"/>
              <a:t>20/04/2017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59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Titelslide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Een inleiding tot..</a:t>
            </a:r>
          </a:p>
        </p:txBody>
      </p:sp>
    </p:spTree>
    <p:extLst>
      <p:ext uri="{BB962C8B-B14F-4D97-AF65-F5344CB8AC3E}">
        <p14:creationId xmlns:p14="http://schemas.microsoft.com/office/powerpoint/2010/main" val="273496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  <a:p>
            <a:r>
              <a:rPr lang="nl-BE" dirty="0"/>
              <a:t>overzicht</a:t>
            </a:r>
          </a:p>
          <a:p>
            <a:r>
              <a:rPr lang="nl-BE" dirty="0"/>
              <a:t>Deel 1</a:t>
            </a:r>
          </a:p>
          <a:p>
            <a:r>
              <a:rPr lang="nl-BE" dirty="0"/>
              <a:t>Deel 2</a:t>
            </a:r>
          </a:p>
          <a:p>
            <a:r>
              <a:rPr lang="nl-BE" dirty="0"/>
              <a:t>Deel 3</a:t>
            </a:r>
          </a:p>
          <a:p>
            <a:r>
              <a:rPr lang="nl-BE" dirty="0"/>
              <a:t>Vragen</a:t>
            </a:r>
          </a:p>
          <a:p>
            <a:r>
              <a:rPr lang="nl-BE" dirty="0"/>
              <a:t>Uitsmijter</a:t>
            </a:r>
          </a:p>
          <a:p>
            <a:r>
              <a:rPr lang="nl-BE" dirty="0"/>
              <a:t>besluit</a:t>
            </a:r>
          </a:p>
        </p:txBody>
      </p:sp>
    </p:spTree>
    <p:extLst>
      <p:ext uri="{BB962C8B-B14F-4D97-AF65-F5344CB8AC3E}">
        <p14:creationId xmlns:p14="http://schemas.microsoft.com/office/powerpoint/2010/main" val="226776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Deel 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Ut et </a:t>
            </a:r>
            <a:r>
              <a:rPr lang="nl-BE" dirty="0" err="1"/>
              <a:t>augue</a:t>
            </a:r>
            <a:r>
              <a:rPr lang="nl-BE" dirty="0"/>
              <a:t> ut </a:t>
            </a:r>
            <a:r>
              <a:rPr lang="nl-BE" dirty="0" err="1"/>
              <a:t>augue</a:t>
            </a:r>
            <a:r>
              <a:rPr lang="nl-BE" dirty="0"/>
              <a:t> </a:t>
            </a:r>
            <a:r>
              <a:rPr lang="nl-BE" dirty="0" err="1"/>
              <a:t>blandit</a:t>
            </a:r>
            <a:r>
              <a:rPr lang="nl-BE" dirty="0"/>
              <a:t> commodo.</a:t>
            </a:r>
          </a:p>
          <a:p>
            <a:r>
              <a:rPr lang="nl-BE" dirty="0" err="1"/>
              <a:t>Curabitur</a:t>
            </a:r>
            <a:r>
              <a:rPr lang="nl-BE" dirty="0"/>
              <a:t> </a:t>
            </a:r>
            <a:r>
              <a:rPr lang="nl-BE" dirty="0" err="1"/>
              <a:t>sed</a:t>
            </a:r>
            <a:r>
              <a:rPr lang="nl-BE" dirty="0"/>
              <a:t> </a:t>
            </a:r>
            <a:r>
              <a:rPr lang="nl-BE" dirty="0" err="1"/>
              <a:t>leo</a:t>
            </a:r>
            <a:r>
              <a:rPr lang="nl-BE" dirty="0"/>
              <a:t> semper, </a:t>
            </a:r>
            <a:r>
              <a:rPr lang="nl-BE" dirty="0" err="1"/>
              <a:t>mollis</a:t>
            </a:r>
            <a:r>
              <a:rPr lang="nl-BE" dirty="0"/>
              <a:t> </a:t>
            </a:r>
            <a:r>
              <a:rPr lang="nl-BE" dirty="0" err="1"/>
              <a:t>nisi</a:t>
            </a:r>
            <a:r>
              <a:rPr lang="nl-BE" dirty="0"/>
              <a:t> non, </a:t>
            </a:r>
            <a:r>
              <a:rPr lang="nl-BE" dirty="0" err="1"/>
              <a:t>lacinia</a:t>
            </a:r>
            <a:r>
              <a:rPr lang="nl-BE" dirty="0"/>
              <a:t> </a:t>
            </a:r>
            <a:r>
              <a:rPr lang="nl-BE" dirty="0" err="1"/>
              <a:t>diam</a:t>
            </a:r>
            <a:r>
              <a:rPr lang="nl-BE" dirty="0"/>
              <a:t>.</a:t>
            </a:r>
          </a:p>
          <a:p>
            <a:r>
              <a:rPr lang="nl-BE" dirty="0" err="1"/>
              <a:t>Pellentesque</a:t>
            </a:r>
            <a:r>
              <a:rPr lang="nl-BE" dirty="0"/>
              <a:t> vitae </a:t>
            </a:r>
            <a:r>
              <a:rPr lang="nl-BE" dirty="0" err="1"/>
              <a:t>urna</a:t>
            </a:r>
            <a:r>
              <a:rPr lang="nl-BE" dirty="0"/>
              <a:t> vel </a:t>
            </a:r>
            <a:r>
              <a:rPr lang="nl-BE" dirty="0" err="1"/>
              <a:t>ipsum</a:t>
            </a:r>
            <a:r>
              <a:rPr lang="nl-BE" dirty="0"/>
              <a:t> commodo </a:t>
            </a:r>
            <a:r>
              <a:rPr lang="nl-BE" dirty="0" err="1"/>
              <a:t>ultricies</a:t>
            </a:r>
            <a:r>
              <a:rPr lang="nl-BE" dirty="0"/>
              <a:t>.</a:t>
            </a:r>
          </a:p>
          <a:p>
            <a:r>
              <a:rPr lang="nl-BE" dirty="0" err="1"/>
              <a:t>Phasellus</a:t>
            </a:r>
            <a:r>
              <a:rPr lang="nl-BE" dirty="0"/>
              <a:t> </a:t>
            </a:r>
            <a:r>
              <a:rPr lang="nl-BE" dirty="0" err="1"/>
              <a:t>malesuada</a:t>
            </a:r>
            <a:r>
              <a:rPr lang="nl-BE" dirty="0"/>
              <a:t> </a:t>
            </a:r>
            <a:r>
              <a:rPr lang="nl-BE" dirty="0" err="1"/>
              <a:t>velit</a:t>
            </a:r>
            <a:r>
              <a:rPr lang="nl-BE" dirty="0"/>
              <a:t> </a:t>
            </a:r>
            <a:r>
              <a:rPr lang="nl-BE" dirty="0" err="1"/>
              <a:t>pretium</a:t>
            </a:r>
            <a:r>
              <a:rPr lang="nl-BE" dirty="0"/>
              <a:t>, </a:t>
            </a:r>
            <a:r>
              <a:rPr lang="nl-BE" dirty="0" err="1"/>
              <a:t>rutrum</a:t>
            </a:r>
            <a:r>
              <a:rPr lang="nl-BE" dirty="0"/>
              <a:t> libero </a:t>
            </a:r>
            <a:r>
              <a:rPr lang="nl-BE" dirty="0" err="1"/>
              <a:t>nec</a:t>
            </a:r>
            <a:r>
              <a:rPr lang="nl-BE" dirty="0"/>
              <a:t>, cursus </a:t>
            </a:r>
            <a:r>
              <a:rPr lang="nl-BE" dirty="0" err="1"/>
              <a:t>est.</a:t>
            </a:r>
            <a:endParaRPr lang="nl-BE" dirty="0"/>
          </a:p>
          <a:p>
            <a:r>
              <a:rPr lang="nl-BE" dirty="0" err="1"/>
              <a:t>Phasellus</a:t>
            </a:r>
            <a:r>
              <a:rPr lang="nl-BE" dirty="0"/>
              <a:t> </a:t>
            </a:r>
            <a:r>
              <a:rPr lang="nl-BE" dirty="0" err="1"/>
              <a:t>convallis</a:t>
            </a:r>
            <a:r>
              <a:rPr lang="nl-BE" dirty="0"/>
              <a:t> mi </a:t>
            </a:r>
            <a:r>
              <a:rPr lang="nl-BE" dirty="0" err="1"/>
              <a:t>convallis</a:t>
            </a:r>
            <a:r>
              <a:rPr lang="nl-BE" dirty="0"/>
              <a:t> </a:t>
            </a:r>
            <a:r>
              <a:rPr lang="nl-BE" dirty="0" err="1"/>
              <a:t>efficitur</a:t>
            </a:r>
            <a:r>
              <a:rPr lang="nl-BE" dirty="0"/>
              <a:t> </a:t>
            </a:r>
            <a:r>
              <a:rPr lang="nl-BE" dirty="0" err="1"/>
              <a:t>blandit</a:t>
            </a:r>
            <a:r>
              <a:rPr lang="nl-BE" dirty="0"/>
              <a:t>.</a:t>
            </a:r>
          </a:p>
          <a:p>
            <a:r>
              <a:rPr lang="nl-BE" dirty="0" err="1"/>
              <a:t>Nullam</a:t>
            </a:r>
            <a:r>
              <a:rPr lang="nl-BE" dirty="0"/>
              <a:t> </a:t>
            </a:r>
            <a:r>
              <a:rPr lang="nl-BE" dirty="0" err="1"/>
              <a:t>congue</a:t>
            </a:r>
            <a:r>
              <a:rPr lang="nl-BE" dirty="0"/>
              <a:t> </a:t>
            </a:r>
            <a:r>
              <a:rPr lang="nl-BE" dirty="0" err="1"/>
              <a:t>erat</a:t>
            </a:r>
            <a:r>
              <a:rPr lang="nl-BE" dirty="0"/>
              <a:t> in massa </a:t>
            </a:r>
            <a:r>
              <a:rPr lang="nl-BE" dirty="0" err="1"/>
              <a:t>malesuada</a:t>
            </a:r>
            <a:r>
              <a:rPr lang="nl-BE" dirty="0"/>
              <a:t> </a:t>
            </a:r>
            <a:r>
              <a:rPr lang="nl-BE" dirty="0" err="1"/>
              <a:t>feugiat</a:t>
            </a:r>
            <a:r>
              <a:rPr lang="nl-BE" dirty="0"/>
              <a:t>.</a:t>
            </a:r>
          </a:p>
          <a:p>
            <a:r>
              <a:rPr lang="nl-BE" dirty="0" err="1"/>
              <a:t>Praesent</a:t>
            </a:r>
            <a:r>
              <a:rPr lang="nl-BE" dirty="0"/>
              <a:t> </a:t>
            </a:r>
            <a:r>
              <a:rPr lang="nl-BE" dirty="0" err="1"/>
              <a:t>convallis</a:t>
            </a:r>
            <a:r>
              <a:rPr lang="nl-BE" dirty="0"/>
              <a:t> libero </a:t>
            </a:r>
            <a:r>
              <a:rPr lang="nl-BE" dirty="0" err="1"/>
              <a:t>quis</a:t>
            </a:r>
            <a:r>
              <a:rPr lang="nl-BE" dirty="0"/>
              <a:t> </a:t>
            </a:r>
            <a:r>
              <a:rPr lang="nl-BE" dirty="0" err="1"/>
              <a:t>purus</a:t>
            </a:r>
            <a:r>
              <a:rPr lang="nl-BE" dirty="0"/>
              <a:t> </a:t>
            </a:r>
            <a:r>
              <a:rPr lang="nl-BE" dirty="0" err="1"/>
              <a:t>blandit</a:t>
            </a:r>
            <a:r>
              <a:rPr lang="nl-BE" dirty="0"/>
              <a:t>, </a:t>
            </a:r>
            <a:r>
              <a:rPr lang="nl-BE" dirty="0" err="1"/>
              <a:t>sed</a:t>
            </a:r>
            <a:r>
              <a:rPr lang="nl-BE" dirty="0"/>
              <a:t> </a:t>
            </a:r>
            <a:r>
              <a:rPr lang="nl-BE" dirty="0" err="1"/>
              <a:t>mollis</a:t>
            </a:r>
            <a:r>
              <a:rPr lang="nl-BE" dirty="0"/>
              <a:t> </a:t>
            </a:r>
            <a:r>
              <a:rPr lang="nl-BE" dirty="0" err="1"/>
              <a:t>felis</a:t>
            </a:r>
            <a:r>
              <a:rPr lang="nl-BE" dirty="0"/>
              <a:t> </a:t>
            </a:r>
            <a:r>
              <a:rPr lang="nl-BE" dirty="0" err="1"/>
              <a:t>ornare</a:t>
            </a:r>
            <a:r>
              <a:rPr lang="nl-BE" dirty="0"/>
              <a:t>.</a:t>
            </a:r>
          </a:p>
          <a:p>
            <a:r>
              <a:rPr lang="nl-BE" dirty="0" err="1"/>
              <a:t>Phasellus</a:t>
            </a:r>
            <a:r>
              <a:rPr lang="nl-BE" dirty="0"/>
              <a:t> ut </a:t>
            </a:r>
            <a:r>
              <a:rPr lang="nl-BE" dirty="0" err="1"/>
              <a:t>odio</a:t>
            </a:r>
            <a:r>
              <a:rPr lang="nl-BE" dirty="0"/>
              <a:t> </a:t>
            </a:r>
            <a:r>
              <a:rPr lang="nl-BE" dirty="0" err="1"/>
              <a:t>eu</a:t>
            </a:r>
            <a:r>
              <a:rPr lang="nl-BE" dirty="0"/>
              <a:t> </a:t>
            </a:r>
            <a:r>
              <a:rPr lang="nl-BE" dirty="0" err="1"/>
              <a:t>tellus</a:t>
            </a:r>
            <a:r>
              <a:rPr lang="nl-BE" dirty="0"/>
              <a:t> </a:t>
            </a:r>
            <a:r>
              <a:rPr lang="nl-BE" dirty="0" err="1"/>
              <a:t>ornare</a:t>
            </a:r>
            <a:r>
              <a:rPr lang="nl-BE" dirty="0"/>
              <a:t> </a:t>
            </a:r>
            <a:r>
              <a:rPr lang="nl-BE" dirty="0" err="1"/>
              <a:t>ornare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499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Deel 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Ut et </a:t>
            </a:r>
            <a:r>
              <a:rPr lang="nl-BE" b="1" dirty="0" err="1"/>
              <a:t>augue</a:t>
            </a:r>
            <a:r>
              <a:rPr lang="nl-BE" b="1" dirty="0"/>
              <a:t> ut </a:t>
            </a:r>
            <a:r>
              <a:rPr lang="nl-BE" b="1" dirty="0" err="1"/>
              <a:t>augue</a:t>
            </a:r>
            <a:r>
              <a:rPr lang="nl-BE" b="1" dirty="0"/>
              <a:t> </a:t>
            </a:r>
            <a:r>
              <a:rPr lang="nl-BE" b="1" dirty="0" err="1"/>
              <a:t>blandit</a:t>
            </a:r>
            <a:r>
              <a:rPr lang="nl-BE" b="1" dirty="0"/>
              <a:t> commodo.</a:t>
            </a:r>
          </a:p>
          <a:p>
            <a:r>
              <a:rPr lang="nl-BE" dirty="0" err="1"/>
              <a:t>Curabitur</a:t>
            </a:r>
            <a:r>
              <a:rPr lang="nl-BE" dirty="0"/>
              <a:t> </a:t>
            </a:r>
            <a:r>
              <a:rPr lang="nl-BE" dirty="0" err="1"/>
              <a:t>sed</a:t>
            </a:r>
            <a:r>
              <a:rPr lang="nl-BE" dirty="0"/>
              <a:t> </a:t>
            </a:r>
            <a:r>
              <a:rPr lang="nl-BE" dirty="0" err="1"/>
              <a:t>leo</a:t>
            </a:r>
            <a:r>
              <a:rPr lang="nl-BE" dirty="0"/>
              <a:t> semper, </a:t>
            </a:r>
            <a:r>
              <a:rPr lang="nl-BE" dirty="0" err="1"/>
              <a:t>mollis</a:t>
            </a:r>
            <a:r>
              <a:rPr lang="nl-BE" dirty="0"/>
              <a:t> </a:t>
            </a:r>
            <a:r>
              <a:rPr lang="nl-BE" dirty="0" err="1"/>
              <a:t>nisi</a:t>
            </a:r>
            <a:r>
              <a:rPr lang="nl-BE" dirty="0"/>
              <a:t> non, </a:t>
            </a:r>
            <a:r>
              <a:rPr lang="nl-BE" dirty="0" err="1"/>
              <a:t>lacinia</a:t>
            </a:r>
            <a:r>
              <a:rPr lang="nl-BE" dirty="0"/>
              <a:t> </a:t>
            </a:r>
            <a:r>
              <a:rPr lang="nl-BE" dirty="0" err="1"/>
              <a:t>diam</a:t>
            </a:r>
            <a:r>
              <a:rPr lang="nl-BE" dirty="0"/>
              <a:t>.</a:t>
            </a:r>
          </a:p>
          <a:p>
            <a:r>
              <a:rPr lang="nl-BE" dirty="0" err="1"/>
              <a:t>Pellentesque</a:t>
            </a:r>
            <a:r>
              <a:rPr lang="nl-BE" dirty="0"/>
              <a:t> </a:t>
            </a:r>
            <a:r>
              <a:rPr lang="nl-BE" b="1" dirty="0"/>
              <a:t>vitae </a:t>
            </a:r>
            <a:r>
              <a:rPr lang="nl-BE" b="1" dirty="0" err="1"/>
              <a:t>urna</a:t>
            </a:r>
            <a:r>
              <a:rPr lang="nl-BE" b="1" dirty="0"/>
              <a:t> vel </a:t>
            </a:r>
            <a:r>
              <a:rPr lang="nl-BE" dirty="0" err="1"/>
              <a:t>ipsum</a:t>
            </a:r>
            <a:r>
              <a:rPr lang="nl-BE" dirty="0"/>
              <a:t> commodo </a:t>
            </a:r>
            <a:r>
              <a:rPr lang="nl-BE" dirty="0" err="1"/>
              <a:t>ultricies</a:t>
            </a:r>
            <a:r>
              <a:rPr lang="nl-BE" dirty="0"/>
              <a:t>.</a:t>
            </a:r>
          </a:p>
          <a:p>
            <a:r>
              <a:rPr lang="nl-BE" dirty="0" err="1"/>
              <a:t>Phasellus</a:t>
            </a:r>
            <a:r>
              <a:rPr lang="nl-BE" dirty="0"/>
              <a:t> </a:t>
            </a:r>
            <a:r>
              <a:rPr lang="nl-BE" dirty="0" err="1"/>
              <a:t>malesuada</a:t>
            </a:r>
            <a:r>
              <a:rPr lang="nl-BE" dirty="0"/>
              <a:t> </a:t>
            </a:r>
            <a:r>
              <a:rPr lang="nl-BE" dirty="0" err="1"/>
              <a:t>velit</a:t>
            </a:r>
            <a:r>
              <a:rPr lang="nl-BE" dirty="0"/>
              <a:t> </a:t>
            </a:r>
            <a:r>
              <a:rPr lang="nl-BE" dirty="0" err="1"/>
              <a:t>pretium</a:t>
            </a:r>
            <a:r>
              <a:rPr lang="nl-BE" dirty="0"/>
              <a:t>, </a:t>
            </a:r>
            <a:r>
              <a:rPr lang="nl-BE" dirty="0" err="1"/>
              <a:t>rutrum</a:t>
            </a:r>
            <a:r>
              <a:rPr lang="nl-BE" dirty="0"/>
              <a:t> libero </a:t>
            </a:r>
            <a:r>
              <a:rPr lang="nl-BE" dirty="0" err="1"/>
              <a:t>nec</a:t>
            </a:r>
            <a:r>
              <a:rPr lang="nl-BE" dirty="0"/>
              <a:t>, cursus </a:t>
            </a:r>
            <a:r>
              <a:rPr lang="nl-BE" dirty="0" err="1"/>
              <a:t>est.</a:t>
            </a:r>
            <a:endParaRPr lang="nl-BE" dirty="0"/>
          </a:p>
          <a:p>
            <a:r>
              <a:rPr lang="nl-BE" dirty="0" err="1"/>
              <a:t>Phasellus</a:t>
            </a:r>
            <a:r>
              <a:rPr lang="nl-BE" dirty="0"/>
              <a:t> </a:t>
            </a:r>
            <a:r>
              <a:rPr lang="nl-BE" dirty="0" err="1"/>
              <a:t>c</a:t>
            </a:r>
            <a:r>
              <a:rPr lang="nl-BE" u="sng" dirty="0" err="1"/>
              <a:t>onvallis</a:t>
            </a:r>
            <a:r>
              <a:rPr lang="nl-BE" dirty="0"/>
              <a:t> mi </a:t>
            </a:r>
            <a:r>
              <a:rPr lang="nl-BE" dirty="0" err="1"/>
              <a:t>convallis</a:t>
            </a:r>
            <a:r>
              <a:rPr lang="nl-BE" dirty="0"/>
              <a:t> </a:t>
            </a:r>
            <a:r>
              <a:rPr lang="nl-BE" dirty="0" err="1"/>
              <a:t>efficitur</a:t>
            </a:r>
            <a:r>
              <a:rPr lang="nl-BE" dirty="0"/>
              <a:t> </a:t>
            </a:r>
            <a:r>
              <a:rPr lang="nl-BE" dirty="0" err="1"/>
              <a:t>blandit</a:t>
            </a:r>
            <a:r>
              <a:rPr lang="nl-BE" dirty="0"/>
              <a:t>.</a:t>
            </a:r>
          </a:p>
          <a:p>
            <a:r>
              <a:rPr lang="nl-BE" dirty="0" err="1"/>
              <a:t>Nullam</a:t>
            </a:r>
            <a:r>
              <a:rPr lang="nl-BE" dirty="0"/>
              <a:t> </a:t>
            </a:r>
            <a:r>
              <a:rPr lang="nl-BE" dirty="0" err="1"/>
              <a:t>congue</a:t>
            </a:r>
            <a:r>
              <a:rPr lang="nl-BE" dirty="0"/>
              <a:t> </a:t>
            </a:r>
            <a:r>
              <a:rPr lang="nl-BE" dirty="0" err="1"/>
              <a:t>erat</a:t>
            </a:r>
            <a:r>
              <a:rPr lang="nl-BE" dirty="0"/>
              <a:t> in </a:t>
            </a:r>
            <a:r>
              <a:rPr lang="nl-BE" i="1" u="sng" dirty="0"/>
              <a:t>massa </a:t>
            </a:r>
            <a:r>
              <a:rPr lang="nl-BE" i="1" u="sng" dirty="0" err="1"/>
              <a:t>malesuada</a:t>
            </a:r>
            <a:r>
              <a:rPr lang="nl-BE" i="1" u="sng" dirty="0"/>
              <a:t> </a:t>
            </a:r>
            <a:r>
              <a:rPr lang="nl-BE" dirty="0" err="1"/>
              <a:t>feugiat</a:t>
            </a:r>
            <a:r>
              <a:rPr lang="nl-BE" dirty="0"/>
              <a:t>.</a:t>
            </a:r>
          </a:p>
          <a:p>
            <a:r>
              <a:rPr lang="nl-BE" dirty="0" err="1"/>
              <a:t>Praesent</a:t>
            </a:r>
            <a:r>
              <a:rPr lang="nl-BE" dirty="0"/>
              <a:t> </a:t>
            </a:r>
            <a:r>
              <a:rPr lang="nl-BE" dirty="0" err="1"/>
              <a:t>c</a:t>
            </a:r>
            <a:r>
              <a:rPr lang="nl-BE" i="1" dirty="0" err="1"/>
              <a:t>onvallis</a:t>
            </a:r>
            <a:r>
              <a:rPr lang="nl-BE" i="1" dirty="0"/>
              <a:t> libero </a:t>
            </a:r>
            <a:r>
              <a:rPr lang="nl-BE" dirty="0" err="1"/>
              <a:t>quis</a:t>
            </a:r>
            <a:r>
              <a:rPr lang="nl-BE" dirty="0"/>
              <a:t> </a:t>
            </a:r>
            <a:r>
              <a:rPr lang="nl-BE" dirty="0" err="1"/>
              <a:t>purus</a:t>
            </a:r>
            <a:r>
              <a:rPr lang="nl-BE" dirty="0"/>
              <a:t> </a:t>
            </a:r>
            <a:r>
              <a:rPr lang="nl-BE" dirty="0" err="1"/>
              <a:t>blandit</a:t>
            </a:r>
            <a:r>
              <a:rPr lang="nl-BE" dirty="0"/>
              <a:t>, </a:t>
            </a:r>
            <a:r>
              <a:rPr lang="nl-BE" dirty="0" err="1"/>
              <a:t>sed</a:t>
            </a:r>
            <a:r>
              <a:rPr lang="nl-BE" dirty="0"/>
              <a:t> </a:t>
            </a:r>
            <a:r>
              <a:rPr lang="nl-BE" dirty="0" err="1"/>
              <a:t>mollis</a:t>
            </a:r>
            <a:r>
              <a:rPr lang="nl-BE" dirty="0"/>
              <a:t> </a:t>
            </a:r>
            <a:r>
              <a:rPr lang="nl-BE" dirty="0" err="1"/>
              <a:t>felis</a:t>
            </a:r>
            <a:r>
              <a:rPr lang="nl-BE" dirty="0"/>
              <a:t> </a:t>
            </a:r>
            <a:r>
              <a:rPr lang="nl-BE" dirty="0" err="1"/>
              <a:t>ornare</a:t>
            </a:r>
            <a:r>
              <a:rPr lang="nl-BE" dirty="0"/>
              <a:t>.</a:t>
            </a:r>
          </a:p>
          <a:p>
            <a:r>
              <a:rPr lang="nl-BE" u="sng" dirty="0" err="1"/>
              <a:t>Phasellus</a:t>
            </a:r>
            <a:r>
              <a:rPr lang="nl-BE" u="sng" dirty="0"/>
              <a:t> ut </a:t>
            </a:r>
            <a:r>
              <a:rPr lang="nl-BE" u="sng" dirty="0" err="1"/>
              <a:t>odio</a:t>
            </a:r>
            <a:r>
              <a:rPr lang="nl-BE" u="sng" dirty="0"/>
              <a:t> </a:t>
            </a:r>
            <a:r>
              <a:rPr lang="nl-BE" u="sng" dirty="0" err="1"/>
              <a:t>eu</a:t>
            </a:r>
            <a:r>
              <a:rPr lang="nl-BE" dirty="0"/>
              <a:t> </a:t>
            </a:r>
            <a:r>
              <a:rPr lang="nl-BE" dirty="0" err="1"/>
              <a:t>tellus</a:t>
            </a:r>
            <a:r>
              <a:rPr lang="nl-BE" dirty="0"/>
              <a:t> </a:t>
            </a:r>
            <a:r>
              <a:rPr lang="nl-BE" dirty="0" err="1"/>
              <a:t>ornare</a:t>
            </a:r>
            <a:r>
              <a:rPr lang="nl-BE" dirty="0"/>
              <a:t> </a:t>
            </a:r>
            <a:r>
              <a:rPr lang="nl-BE" dirty="0" err="1"/>
              <a:t>ornare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175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Deel 3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Ut et </a:t>
            </a:r>
            <a:r>
              <a:rPr lang="nl-BE" u="sng" dirty="0" err="1"/>
              <a:t>augue</a:t>
            </a:r>
            <a:r>
              <a:rPr lang="nl-BE" u="sng" dirty="0"/>
              <a:t> ut </a:t>
            </a:r>
            <a:r>
              <a:rPr lang="nl-BE" dirty="0" err="1"/>
              <a:t>augue</a:t>
            </a:r>
            <a:r>
              <a:rPr lang="nl-BE" dirty="0"/>
              <a:t> </a:t>
            </a:r>
            <a:r>
              <a:rPr lang="nl-BE" dirty="0" err="1"/>
              <a:t>blandit</a:t>
            </a:r>
            <a:r>
              <a:rPr lang="nl-BE" dirty="0"/>
              <a:t> commodo.</a:t>
            </a:r>
          </a:p>
          <a:p>
            <a:r>
              <a:rPr lang="nl-BE" dirty="0" err="1"/>
              <a:t>Curabitur</a:t>
            </a:r>
            <a:r>
              <a:rPr lang="nl-BE" dirty="0"/>
              <a:t> </a:t>
            </a:r>
            <a:r>
              <a:rPr lang="nl-BE" dirty="0" err="1"/>
              <a:t>sed</a:t>
            </a:r>
            <a:r>
              <a:rPr lang="nl-BE" dirty="0"/>
              <a:t> </a:t>
            </a:r>
            <a:r>
              <a:rPr lang="nl-BE" dirty="0" err="1"/>
              <a:t>leo</a:t>
            </a:r>
            <a:r>
              <a:rPr lang="nl-BE" dirty="0"/>
              <a:t> semper, </a:t>
            </a:r>
            <a:r>
              <a:rPr lang="nl-BE" dirty="0" err="1"/>
              <a:t>mollis</a:t>
            </a:r>
            <a:r>
              <a:rPr lang="nl-BE" dirty="0"/>
              <a:t> </a:t>
            </a:r>
            <a:r>
              <a:rPr lang="nl-BE" dirty="0" err="1"/>
              <a:t>nisi</a:t>
            </a:r>
            <a:r>
              <a:rPr lang="nl-BE" dirty="0"/>
              <a:t> non, </a:t>
            </a:r>
            <a:r>
              <a:rPr lang="nl-BE" dirty="0" err="1"/>
              <a:t>lacinia</a:t>
            </a:r>
            <a:r>
              <a:rPr lang="nl-BE" dirty="0"/>
              <a:t> </a:t>
            </a:r>
            <a:r>
              <a:rPr lang="nl-BE" dirty="0" err="1"/>
              <a:t>diam</a:t>
            </a:r>
            <a:r>
              <a:rPr lang="nl-BE" dirty="0"/>
              <a:t>.</a:t>
            </a:r>
          </a:p>
          <a:p>
            <a:r>
              <a:rPr lang="nl-BE" dirty="0" err="1"/>
              <a:t>Pellentesque</a:t>
            </a:r>
            <a:r>
              <a:rPr lang="nl-BE" dirty="0"/>
              <a:t> vitae </a:t>
            </a:r>
            <a:r>
              <a:rPr lang="nl-BE" u="sng" dirty="0" err="1"/>
              <a:t>urna</a:t>
            </a:r>
            <a:r>
              <a:rPr lang="nl-BE" u="sng" dirty="0"/>
              <a:t> vel </a:t>
            </a:r>
            <a:r>
              <a:rPr lang="nl-BE" u="sng" dirty="0" err="1"/>
              <a:t>ipsum</a:t>
            </a:r>
            <a:r>
              <a:rPr lang="nl-BE" u="sng" dirty="0"/>
              <a:t> </a:t>
            </a:r>
            <a:r>
              <a:rPr lang="nl-BE" dirty="0"/>
              <a:t>commodo </a:t>
            </a:r>
            <a:r>
              <a:rPr lang="nl-BE" dirty="0" err="1"/>
              <a:t>ultricies</a:t>
            </a:r>
            <a:r>
              <a:rPr lang="nl-BE" dirty="0"/>
              <a:t>.</a:t>
            </a:r>
          </a:p>
          <a:p>
            <a:r>
              <a:rPr lang="nl-BE" dirty="0" err="1"/>
              <a:t>Phasellus</a:t>
            </a:r>
            <a:r>
              <a:rPr lang="nl-BE" dirty="0"/>
              <a:t> </a:t>
            </a:r>
            <a:r>
              <a:rPr lang="nl-BE" dirty="0" err="1"/>
              <a:t>malesuada</a:t>
            </a:r>
            <a:r>
              <a:rPr lang="nl-BE" dirty="0"/>
              <a:t> </a:t>
            </a:r>
            <a:r>
              <a:rPr lang="nl-BE" dirty="0" err="1"/>
              <a:t>velit</a:t>
            </a:r>
            <a:r>
              <a:rPr lang="nl-BE" dirty="0"/>
              <a:t> </a:t>
            </a:r>
            <a:r>
              <a:rPr lang="nl-BE" dirty="0" err="1"/>
              <a:t>pretium</a:t>
            </a:r>
            <a:r>
              <a:rPr lang="nl-BE" dirty="0"/>
              <a:t>, </a:t>
            </a:r>
            <a:r>
              <a:rPr lang="nl-BE" dirty="0" err="1"/>
              <a:t>rutrum</a:t>
            </a:r>
            <a:r>
              <a:rPr lang="nl-BE" dirty="0"/>
              <a:t> </a:t>
            </a:r>
            <a:r>
              <a:rPr lang="nl-BE" b="1" dirty="0"/>
              <a:t>libero </a:t>
            </a:r>
            <a:r>
              <a:rPr lang="nl-BE" b="1" dirty="0" err="1"/>
              <a:t>nec</a:t>
            </a:r>
            <a:r>
              <a:rPr lang="nl-BE" b="1" dirty="0"/>
              <a:t>, </a:t>
            </a:r>
            <a:r>
              <a:rPr lang="nl-BE" dirty="0"/>
              <a:t>cursus </a:t>
            </a:r>
            <a:r>
              <a:rPr lang="nl-BE" dirty="0" err="1"/>
              <a:t>est.</a:t>
            </a:r>
            <a:endParaRPr lang="nl-BE" dirty="0"/>
          </a:p>
          <a:p>
            <a:r>
              <a:rPr lang="nl-BE" dirty="0" err="1"/>
              <a:t>Phasellus</a:t>
            </a:r>
            <a:r>
              <a:rPr lang="nl-BE" dirty="0"/>
              <a:t> </a:t>
            </a:r>
            <a:r>
              <a:rPr lang="nl-BE" i="1" dirty="0" err="1"/>
              <a:t>convallis</a:t>
            </a:r>
            <a:r>
              <a:rPr lang="nl-BE" i="1" dirty="0"/>
              <a:t> mi </a:t>
            </a:r>
            <a:r>
              <a:rPr lang="nl-BE" dirty="0" err="1"/>
              <a:t>convallis</a:t>
            </a:r>
            <a:r>
              <a:rPr lang="nl-BE" dirty="0"/>
              <a:t> </a:t>
            </a:r>
            <a:r>
              <a:rPr lang="nl-BE" dirty="0" err="1"/>
              <a:t>efficitur</a:t>
            </a:r>
            <a:r>
              <a:rPr lang="nl-BE" dirty="0"/>
              <a:t> </a:t>
            </a:r>
            <a:r>
              <a:rPr lang="nl-BE" dirty="0" err="1"/>
              <a:t>blandit</a:t>
            </a:r>
            <a:r>
              <a:rPr lang="nl-BE" dirty="0"/>
              <a:t>.</a:t>
            </a:r>
          </a:p>
          <a:p>
            <a:r>
              <a:rPr lang="nl-BE" b="1" dirty="0" err="1"/>
              <a:t>Nullam</a:t>
            </a:r>
            <a:r>
              <a:rPr lang="nl-BE" b="1" dirty="0"/>
              <a:t> </a:t>
            </a:r>
            <a:r>
              <a:rPr lang="nl-BE" b="1" dirty="0" err="1"/>
              <a:t>congue</a:t>
            </a:r>
            <a:r>
              <a:rPr lang="nl-BE" b="1" dirty="0"/>
              <a:t> </a:t>
            </a:r>
            <a:r>
              <a:rPr lang="nl-BE" b="1" dirty="0" err="1"/>
              <a:t>erat</a:t>
            </a:r>
            <a:r>
              <a:rPr lang="nl-BE" b="1" dirty="0"/>
              <a:t> in massa </a:t>
            </a:r>
            <a:r>
              <a:rPr lang="nl-BE" b="1" dirty="0" err="1"/>
              <a:t>malesuada</a:t>
            </a:r>
            <a:r>
              <a:rPr lang="nl-BE" b="1" dirty="0"/>
              <a:t> </a:t>
            </a:r>
            <a:r>
              <a:rPr lang="nl-BE" b="1" dirty="0" err="1"/>
              <a:t>feugiat</a:t>
            </a:r>
            <a:r>
              <a:rPr lang="nl-BE" b="1" dirty="0"/>
              <a:t>.</a:t>
            </a:r>
          </a:p>
          <a:p>
            <a:r>
              <a:rPr lang="nl-BE" b="1" dirty="0" err="1"/>
              <a:t>Praesent</a:t>
            </a:r>
            <a:r>
              <a:rPr lang="nl-BE" b="1" dirty="0"/>
              <a:t> </a:t>
            </a:r>
            <a:r>
              <a:rPr lang="nl-BE" b="1" dirty="0" err="1"/>
              <a:t>convallis</a:t>
            </a:r>
            <a:r>
              <a:rPr lang="nl-BE" b="1" dirty="0"/>
              <a:t> libero </a:t>
            </a:r>
            <a:r>
              <a:rPr lang="nl-BE" b="1" dirty="0" err="1"/>
              <a:t>quis</a:t>
            </a:r>
            <a:r>
              <a:rPr lang="nl-BE" b="1" dirty="0"/>
              <a:t> </a:t>
            </a:r>
            <a:r>
              <a:rPr lang="nl-BE" b="1" dirty="0" err="1"/>
              <a:t>purus</a:t>
            </a:r>
            <a:r>
              <a:rPr lang="nl-BE" b="1" dirty="0"/>
              <a:t> </a:t>
            </a:r>
            <a:r>
              <a:rPr lang="nl-BE" b="1" dirty="0" err="1"/>
              <a:t>blandit</a:t>
            </a:r>
            <a:r>
              <a:rPr lang="nl-BE" b="1" dirty="0"/>
              <a:t>, </a:t>
            </a:r>
            <a:r>
              <a:rPr lang="nl-BE" b="1" dirty="0" err="1"/>
              <a:t>sed</a:t>
            </a:r>
            <a:r>
              <a:rPr lang="nl-BE" b="1" dirty="0"/>
              <a:t> </a:t>
            </a:r>
            <a:r>
              <a:rPr lang="nl-BE" b="1" dirty="0" err="1"/>
              <a:t>mollis</a:t>
            </a:r>
            <a:r>
              <a:rPr lang="nl-BE" b="1" dirty="0"/>
              <a:t> </a:t>
            </a:r>
            <a:r>
              <a:rPr lang="nl-BE" b="1" dirty="0" err="1"/>
              <a:t>felis</a:t>
            </a:r>
            <a:r>
              <a:rPr lang="nl-BE" b="1" dirty="0"/>
              <a:t> </a:t>
            </a:r>
            <a:r>
              <a:rPr lang="nl-BE" b="1" dirty="0" err="1"/>
              <a:t>ornare</a:t>
            </a:r>
            <a:r>
              <a:rPr lang="nl-BE" b="1" dirty="0"/>
              <a:t>.</a:t>
            </a:r>
          </a:p>
          <a:p>
            <a:r>
              <a:rPr lang="nl-BE" b="1" dirty="0" err="1"/>
              <a:t>Phasellus</a:t>
            </a:r>
            <a:r>
              <a:rPr lang="nl-BE" b="1" dirty="0"/>
              <a:t> ut </a:t>
            </a:r>
            <a:r>
              <a:rPr lang="nl-BE" b="1" dirty="0" err="1"/>
              <a:t>odio</a:t>
            </a:r>
            <a:r>
              <a:rPr lang="nl-BE" b="1" dirty="0"/>
              <a:t> </a:t>
            </a:r>
            <a:r>
              <a:rPr lang="nl-BE" b="1" dirty="0" err="1"/>
              <a:t>eu</a:t>
            </a:r>
            <a:r>
              <a:rPr lang="nl-BE" b="1" dirty="0"/>
              <a:t> </a:t>
            </a:r>
            <a:r>
              <a:rPr lang="nl-BE" b="1" dirty="0" err="1"/>
              <a:t>tellus</a:t>
            </a:r>
            <a:r>
              <a:rPr lang="nl-BE" b="1" dirty="0"/>
              <a:t> </a:t>
            </a:r>
            <a:r>
              <a:rPr lang="nl-BE" b="1" dirty="0" err="1"/>
              <a:t>ornare</a:t>
            </a:r>
            <a:r>
              <a:rPr lang="nl-BE" b="1" dirty="0"/>
              <a:t> </a:t>
            </a:r>
            <a:r>
              <a:rPr lang="nl-BE" b="1" dirty="0" err="1"/>
              <a:t>ornare</a:t>
            </a:r>
            <a:r>
              <a:rPr lang="nl-BE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95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Vragen?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703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Uitsmijter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359708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075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Tot ziens!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06405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255</Words>
  <Application>Microsoft Office PowerPoint</Application>
  <PresentationFormat>Breedbeeld</PresentationFormat>
  <Paragraphs>42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Titelslide</vt:lpstr>
      <vt:lpstr>overzicht</vt:lpstr>
      <vt:lpstr>Deel 1</vt:lpstr>
      <vt:lpstr>Deel 2</vt:lpstr>
      <vt:lpstr>Deel 3</vt:lpstr>
      <vt:lpstr>Vragen?</vt:lpstr>
      <vt:lpstr>Uitsmijter</vt:lpstr>
      <vt:lpstr>Besluit</vt:lpstr>
      <vt:lpstr>Tot ziens!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Titelslide</dc:title>
  <dc:creator>Jonas</dc:creator>
  <cp:lastModifiedBy>Jonas</cp:lastModifiedBy>
  <cp:revision>6</cp:revision>
  <dcterms:created xsi:type="dcterms:W3CDTF">2017-04-13T10:28:14Z</dcterms:created>
  <dcterms:modified xsi:type="dcterms:W3CDTF">2017-04-20T18:01:35Z</dcterms:modified>
</cp:coreProperties>
</file>