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dirty="0"/>
              <a:t>Wat een</a:t>
            </a:r>
            <a:r>
              <a:rPr lang="nl-BE" baseline="0" dirty="0"/>
              <a:t> gekke grafiek</a:t>
            </a:r>
            <a:endParaRPr lang="nl-B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A3-4C2C-A53A-1DDBD64CE350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A3-4C2C-A53A-1DDBD64CE350}"/>
            </c:ext>
          </c:extLst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Categorie 1</c:v>
                </c:pt>
                <c:pt idx="1">
                  <c:v>Categorie 2</c:v>
                </c:pt>
                <c:pt idx="2">
                  <c:v>Categorie 3</c:v>
                </c:pt>
                <c:pt idx="3">
                  <c:v>Categorie 4</c:v>
                </c:pt>
              </c:strCache>
            </c:strRef>
          </c:cat>
          <c:val>
            <c:numRef>
              <c:f>Blad1!$D$2:$D$5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A3-4C2C-A53A-1DDBD64CE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039080"/>
        <c:axId val="263524592"/>
      </c:barChart>
      <c:catAx>
        <c:axId val="34403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263524592"/>
        <c:crosses val="autoZero"/>
        <c:auto val="1"/>
        <c:lblAlgn val="ctr"/>
        <c:lblOffset val="100"/>
        <c:noMultiLvlLbl val="0"/>
      </c:catAx>
      <c:valAx>
        <c:axId val="2635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344039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D4AC-D9A0-44DE-A106-CF1E2AF73B27}" type="datetimeFigureOut">
              <a:rPr lang="nl-BE" smtClean="0"/>
              <a:t>9/05/2017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031D2-23EB-470A-A41D-3ECDBE71EC7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3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40DA-5D0E-4C9E-9B30-06F058407341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98CA-FC30-42F1-8108-5B0F3279517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E55C-BBC9-4EF1-BBB9-71475225D97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FC8B-11CD-44C2-8EDD-B1CFAA3F207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996E-649E-401B-A999-A5D6C247D98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3D40-CC37-45FF-86DE-A3D4D47682F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570B-86A9-4938-9E9F-592988ADED37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910D-318C-47CE-9AE7-5E1820B217D7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9C22D-1C35-4F90-AD74-E42CD7C153B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CCF-2009-47BC-9B4D-41ECD4227B7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8F0D-F396-4AFA-911A-3D11E2B61AD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AFDC-D52F-48AD-AB22-433F43420F2B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8935-58B7-4E09-9221-FE9355FF88D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6DC6-1211-4F7C-AF63-2D4C50B2401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09D8-0F7A-4DA3-B5B7-256FA3ADAFE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4-5699-44A1-BFD1-F4889CA83E7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9B16-B801-4148-B8D1-FAA6CC347EC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69D626-8F4D-426A-9D36-EC541339AAC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testPPT - Openwebslides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HJAheDycX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gl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test-</a:t>
            </a:r>
            <a:r>
              <a:rPr lang="en-US" dirty="0" err="1"/>
              <a:t>Powerpoint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Door Karel Vanden Houte – Team </a:t>
            </a:r>
            <a:r>
              <a:rPr lang="en-US" dirty="0" err="1"/>
              <a:t>Webslides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622"/>
            <a:ext cx="12192000" cy="7609531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‘n </a:t>
            </a:r>
            <a:r>
              <a:rPr lang="en-US" dirty="0" err="1"/>
              <a:t>Tabelleke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434579"/>
              </p:ext>
            </p:extLst>
          </p:nvPr>
        </p:nvGraphicFramePr>
        <p:xfrm>
          <a:off x="1484313" y="2667000"/>
          <a:ext cx="1001871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32004115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06590669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377116514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4014257348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80816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Zotte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Tabeltitel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Gekke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Tabeltitel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Leuke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Tabeltitel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Mooie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Tabeltitel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Snuggere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Tabeltitel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3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Nog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inhoud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Nog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gewoon</a:t>
                      </a:r>
                      <a:r>
                        <a:rPr lang="en-US" baseline="0" dirty="0"/>
                        <a:t> nog </a:t>
                      </a:r>
                      <a:r>
                        <a:rPr lang="en-US" baseline="0" dirty="0" err="1"/>
                        <a:t>meer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inhoud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Nog net </a:t>
                      </a:r>
                      <a:r>
                        <a:rPr lang="en-US" dirty="0" err="1"/>
                        <a:t>iets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gewoon</a:t>
                      </a:r>
                      <a:r>
                        <a:rPr lang="en-US" dirty="0"/>
                        <a:t> nog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inhoud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verandering</a:t>
                      </a:r>
                      <a:r>
                        <a:rPr lang="en-US" baseline="0" dirty="0"/>
                        <a:t> nekeer </a:t>
                      </a:r>
                      <a:r>
                        <a:rPr lang="en-US" baseline="0" dirty="0" err="1"/>
                        <a:t>een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beetje</a:t>
                      </a:r>
                      <a:r>
                        <a:rPr lang="en-US" baseline="0" dirty="0"/>
                        <a:t> minder </a:t>
                      </a:r>
                      <a:r>
                        <a:rPr lang="en-US" baseline="0" dirty="0" err="1"/>
                        <a:t>inhoud</a:t>
                      </a:r>
                      <a:r>
                        <a:rPr lang="en-US" baseline="0" dirty="0"/>
                        <a:t>, of </a:t>
                      </a:r>
                      <a:r>
                        <a:rPr lang="en-US" baseline="0" dirty="0" err="1"/>
                        <a:t>toch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niet</a:t>
                      </a:r>
                      <a:r>
                        <a:rPr lang="en-US" baseline="0" dirty="0"/>
                        <a:t>?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61515"/>
                  </a:ext>
                </a:extLst>
              </a:tr>
            </a:tbl>
          </a:graphicData>
        </a:graphic>
      </p:graphicFrame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6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1032" y="0"/>
            <a:ext cx="10018713" cy="1752599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youtubevideo</a:t>
            </a:r>
            <a:r>
              <a:rPr lang="en-US" dirty="0"/>
              <a:t>?!</a:t>
            </a:r>
            <a:endParaRPr lang="nl-BE" dirty="0"/>
          </a:p>
        </p:txBody>
      </p:sp>
      <p:pic>
        <p:nvPicPr>
          <p:cNvPr id="6" name="lHJAheDycX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64075" y="3200400"/>
            <a:ext cx="3657600" cy="20574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1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ofwa</a:t>
            </a:r>
            <a:r>
              <a:rPr lang="en-US" dirty="0"/>
              <a:t>?</a:t>
            </a:r>
            <a:endParaRPr lang="nl-BE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88841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3385226" y="5791200"/>
            <a:ext cx="68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Helaas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de data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ingelezen</a:t>
            </a:r>
            <a:r>
              <a:rPr lang="en-US" dirty="0"/>
              <a:t>, het </a:t>
            </a:r>
            <a:r>
              <a:rPr lang="en-US" dirty="0" err="1"/>
              <a:t>uitschrijven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webslide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nog </a:t>
            </a:r>
            <a:r>
              <a:rPr lang="en-US" dirty="0" err="1"/>
              <a:t>niet</a:t>
            </a:r>
            <a:r>
              <a:rPr lang="en-US" dirty="0"/>
              <a:t>.</a:t>
            </a:r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Foto’s</a:t>
            </a:r>
            <a:r>
              <a:rPr lang="en-US" dirty="0"/>
              <a:t> </a:t>
            </a:r>
            <a:r>
              <a:rPr lang="en-US" dirty="0" err="1"/>
              <a:t>fons</a:t>
            </a:r>
            <a:r>
              <a:rPr lang="en-US" dirty="0"/>
              <a:t>?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986087"/>
            <a:ext cx="4200525" cy="17240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2986087"/>
            <a:ext cx="4162425" cy="1771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video in de </a:t>
            </a:r>
            <a:r>
              <a:rPr lang="en-US" dirty="0" err="1"/>
              <a:t>powerpoint</a:t>
            </a:r>
            <a:r>
              <a:rPr lang="en-US" dirty="0"/>
              <a:t>?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nu </a:t>
            </a:r>
            <a:r>
              <a:rPr lang="en-US" dirty="0" err="1"/>
              <a:t>ook</a:t>
            </a:r>
            <a:r>
              <a:rPr lang="en-US" dirty="0"/>
              <a:t> al??</a:t>
            </a:r>
            <a:endParaRPr lang="nl-BE" dirty="0"/>
          </a:p>
        </p:txBody>
      </p:sp>
      <p:pic>
        <p:nvPicPr>
          <p:cNvPr id="4" name="smal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13631" y="2184860"/>
            <a:ext cx="7162136" cy="4092649"/>
          </a:xfr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lange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plezier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9125" y="1354279"/>
            <a:ext cx="10018713" cy="484701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belooft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lange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Tis </a:t>
            </a:r>
            <a:r>
              <a:rPr lang="en-US" dirty="0" err="1"/>
              <a:t>zelfs</a:t>
            </a:r>
            <a:r>
              <a:rPr lang="en-US" dirty="0"/>
              <a:t> met </a:t>
            </a:r>
            <a:r>
              <a:rPr lang="en-US" dirty="0" err="1"/>
              <a:t>sublijsten</a:t>
            </a:r>
            <a:r>
              <a:rPr lang="en-US" dirty="0"/>
              <a:t> </a:t>
            </a:r>
            <a:r>
              <a:rPr lang="en-US" dirty="0" err="1"/>
              <a:t>enal</a:t>
            </a:r>
            <a:endParaRPr lang="en-US" dirty="0"/>
          </a:p>
          <a:p>
            <a:pPr lvl="2"/>
            <a:r>
              <a:rPr lang="en-US" dirty="0" err="1"/>
              <a:t>En</a:t>
            </a:r>
            <a:r>
              <a:rPr lang="en-US" dirty="0"/>
              <a:t> sub in sub??</a:t>
            </a:r>
          </a:p>
          <a:p>
            <a:pPr lvl="1"/>
            <a:r>
              <a:rPr lang="en-US" dirty="0"/>
              <a:t>Of </a:t>
            </a:r>
            <a:r>
              <a:rPr lang="en-US" dirty="0" err="1"/>
              <a:t>toch</a:t>
            </a:r>
            <a:r>
              <a:rPr lang="en-US" dirty="0"/>
              <a:t> op </a:t>
            </a:r>
            <a:r>
              <a:rPr lang="en-US" dirty="0" err="1"/>
              <a:t>subniveau</a:t>
            </a:r>
            <a:r>
              <a:rPr lang="en-US" dirty="0"/>
              <a:t> 1?</a:t>
            </a:r>
          </a:p>
          <a:p>
            <a:pPr lvl="2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nog nekeer op </a:t>
            </a:r>
            <a:r>
              <a:rPr lang="en-US" dirty="0" err="1"/>
              <a:t>subniveau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nog </a:t>
            </a:r>
            <a:r>
              <a:rPr lang="en-US" dirty="0" err="1"/>
              <a:t>eens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originele</a:t>
            </a:r>
            <a:r>
              <a:rPr lang="en-US" dirty="0"/>
              <a:t> </a:t>
            </a:r>
            <a:r>
              <a:rPr lang="en-US" dirty="0" err="1"/>
              <a:t>lijst</a:t>
            </a:r>
            <a:endParaRPr lang="en-US" dirty="0"/>
          </a:p>
          <a:p>
            <a:r>
              <a:rPr lang="en-US" dirty="0"/>
              <a:t>Check et </a:t>
            </a:r>
            <a:r>
              <a:rPr lang="en-US" dirty="0" err="1"/>
              <a:t>ut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inspiratie</a:t>
            </a:r>
            <a:r>
              <a:rPr lang="en-US" dirty="0"/>
              <a:t> is </a:t>
            </a:r>
            <a:r>
              <a:rPr lang="en-US" dirty="0" err="1"/>
              <a:t>ver</a:t>
            </a:r>
            <a:r>
              <a:rPr lang="en-US" dirty="0"/>
              <a:t> op, de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zo </a:t>
            </a:r>
            <a:r>
              <a:rPr lang="en-US" dirty="0" err="1"/>
              <a:t>lang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Of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lang</a:t>
            </a:r>
            <a:endParaRPr lang="en-US" dirty="0"/>
          </a:p>
          <a:p>
            <a:pPr lvl="1"/>
            <a:r>
              <a:rPr lang="en-US" dirty="0"/>
              <a:t>Nee nog maximum 3 bullets</a:t>
            </a:r>
          </a:p>
          <a:p>
            <a:pPr lvl="2"/>
            <a:r>
              <a:rPr lang="en-US" dirty="0"/>
              <a:t>Nog 2</a:t>
            </a:r>
          </a:p>
          <a:p>
            <a:pPr lvl="2"/>
            <a:r>
              <a:rPr lang="en-US" dirty="0"/>
              <a:t>Nog 1</a:t>
            </a:r>
          </a:p>
          <a:p>
            <a:pPr lvl="2"/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meer</a:t>
            </a:r>
            <a:endParaRPr lang="en-US" dirty="0"/>
          </a:p>
          <a:p>
            <a:pPr lvl="2"/>
            <a:r>
              <a:rPr lang="en-US" dirty="0" err="1"/>
              <a:t>Mopje</a:t>
            </a:r>
            <a:r>
              <a:rPr lang="en-US" dirty="0"/>
              <a:t> </a:t>
            </a:r>
            <a:r>
              <a:rPr lang="en-US" dirty="0" err="1"/>
              <a:t>flauw</a:t>
            </a:r>
            <a:r>
              <a:rPr lang="en-US" dirty="0"/>
              <a:t> </a:t>
            </a:r>
            <a:r>
              <a:rPr lang="en-US" dirty="0" err="1"/>
              <a:t>mopje</a:t>
            </a:r>
            <a:endParaRPr lang="en-US" dirty="0"/>
          </a:p>
          <a:p>
            <a:r>
              <a:rPr lang="en-US" dirty="0"/>
              <a:t>Tis </a:t>
            </a:r>
            <a:r>
              <a:rPr lang="en-US" dirty="0" err="1"/>
              <a:t>gedaan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5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Nekeer </a:t>
            </a:r>
            <a:r>
              <a:rPr lang="en-US" dirty="0" err="1"/>
              <a:t>een</a:t>
            </a:r>
            <a:r>
              <a:rPr lang="en-US" dirty="0"/>
              <a:t> hyperlink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hoe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werkt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www.google.com</a:t>
            </a:r>
            <a:endParaRPr lang="en-US" dirty="0"/>
          </a:p>
          <a:p>
            <a:r>
              <a:rPr lang="en-US" dirty="0" err="1">
                <a:hlinkClick r:id="rId3"/>
              </a:rPr>
              <a:t>klik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hier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pls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testPPT - Openwebslides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232</Words>
  <Application>Microsoft Office PowerPoint</Application>
  <PresentationFormat>Breedbeeld</PresentationFormat>
  <Paragraphs>48</Paragraphs>
  <Slides>9</Slides>
  <Notes>0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Een test-Powerpoint</vt:lpstr>
      <vt:lpstr>PowerPoint-presentatie</vt:lpstr>
      <vt:lpstr>‘n Tabelleke</vt:lpstr>
      <vt:lpstr>Een youtubevideo?!</vt:lpstr>
      <vt:lpstr>Een grafiek ofwa?</vt:lpstr>
      <vt:lpstr>Foto’s fons?</vt:lpstr>
      <vt:lpstr>Een video in de powerpoint? Gaat dat nu ook al??</vt:lpstr>
      <vt:lpstr>Een lange lijst voor het plezier</vt:lpstr>
      <vt:lpstr>Nekeer een hyperlink om te zien hoe dat werkt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test-Powerpoint</dc:title>
  <dc:creator>Karel Vanden Houte</dc:creator>
  <cp:lastModifiedBy>Karel Vanden Houte</cp:lastModifiedBy>
  <cp:revision>13</cp:revision>
  <dcterms:created xsi:type="dcterms:W3CDTF">2017-05-04T13:30:28Z</dcterms:created>
  <dcterms:modified xsi:type="dcterms:W3CDTF">2017-05-09T06:29:21Z</dcterms:modified>
</cp:coreProperties>
</file>