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858-0827-4993-BB7A-49A74F87E902}" type="datetimeFigureOut">
              <a:rPr lang="nl-BE" smtClean="0"/>
              <a:t>9/03/2017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BBD-C172-4A6D-90CA-EEE8093DF3D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372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858-0827-4993-BB7A-49A74F87E902}" type="datetimeFigureOut">
              <a:rPr lang="nl-BE" smtClean="0"/>
              <a:t>9/03/2017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BBD-C172-4A6D-90CA-EEE8093DF3D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201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858-0827-4993-BB7A-49A74F87E902}" type="datetimeFigureOut">
              <a:rPr lang="nl-BE" smtClean="0"/>
              <a:t>9/03/2017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BBD-C172-4A6D-90CA-EEE8093DF3D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274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858-0827-4993-BB7A-49A74F87E902}" type="datetimeFigureOut">
              <a:rPr lang="nl-BE" smtClean="0"/>
              <a:t>9/03/2017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BBD-C172-4A6D-90CA-EEE8093DF3D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974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858-0827-4993-BB7A-49A74F87E902}" type="datetimeFigureOut">
              <a:rPr lang="nl-BE" smtClean="0"/>
              <a:t>9/03/2017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BBD-C172-4A6D-90CA-EEE8093DF3D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126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858-0827-4993-BB7A-49A74F87E902}" type="datetimeFigureOut">
              <a:rPr lang="nl-BE" smtClean="0"/>
              <a:t>9/03/2017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BBD-C172-4A6D-90CA-EEE8093DF3D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28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858-0827-4993-BB7A-49A74F87E902}" type="datetimeFigureOut">
              <a:rPr lang="nl-BE" smtClean="0"/>
              <a:t>9/03/2017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BBD-C172-4A6D-90CA-EEE8093DF3D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946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858-0827-4993-BB7A-49A74F87E902}" type="datetimeFigureOut">
              <a:rPr lang="nl-BE" smtClean="0"/>
              <a:t>9/03/2017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BBD-C172-4A6D-90CA-EEE8093DF3D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224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858-0827-4993-BB7A-49A74F87E902}" type="datetimeFigureOut">
              <a:rPr lang="nl-BE" smtClean="0"/>
              <a:t>9/03/2017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BBD-C172-4A6D-90CA-EEE8093DF3D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140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858-0827-4993-BB7A-49A74F87E902}" type="datetimeFigureOut">
              <a:rPr lang="nl-BE" smtClean="0"/>
              <a:t>9/03/2017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BBD-C172-4A6D-90CA-EEE8093DF3D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047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858-0827-4993-BB7A-49A74F87E902}" type="datetimeFigureOut">
              <a:rPr lang="nl-BE" smtClean="0"/>
              <a:t>9/03/2017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1BBD-C172-4A6D-90CA-EEE8093DF3D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68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2858-0827-4993-BB7A-49A74F87E902}" type="datetimeFigureOut">
              <a:rPr lang="nl-BE" smtClean="0"/>
              <a:t>9/03/2017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D1BBD-C172-4A6D-90CA-EEE8093DF3D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68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Hoofdtitel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ondertitel</a:t>
            </a:r>
          </a:p>
        </p:txBody>
      </p:sp>
    </p:spTree>
    <p:extLst>
      <p:ext uri="{BB962C8B-B14F-4D97-AF65-F5344CB8AC3E}">
        <p14:creationId xmlns:p14="http://schemas.microsoft.com/office/powerpoint/2010/main" val="277591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Deel 1</a:t>
            </a:r>
          </a:p>
          <a:p>
            <a:r>
              <a:rPr lang="nl-BE" dirty="0"/>
              <a:t>Deel 2</a:t>
            </a:r>
          </a:p>
          <a:p>
            <a:r>
              <a:rPr lang="nl-BE" dirty="0"/>
              <a:t>Deel 3</a:t>
            </a:r>
          </a:p>
        </p:txBody>
      </p:sp>
    </p:spTree>
    <p:extLst>
      <p:ext uri="{BB962C8B-B14F-4D97-AF65-F5344CB8AC3E}">
        <p14:creationId xmlns:p14="http://schemas.microsoft.com/office/powerpoint/2010/main" val="82684974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Breedbeeld</PresentationFormat>
  <Paragraphs>6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Hoofdtitel</vt:lpstr>
      <vt:lpstr>Overzicht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Jonas</dc:creator>
  <cp:lastModifiedBy>Jonas</cp:lastModifiedBy>
  <cp:revision>2</cp:revision>
  <dcterms:created xsi:type="dcterms:W3CDTF">2017-02-23T19:47:25Z</dcterms:created>
  <dcterms:modified xsi:type="dcterms:W3CDTF">2017-03-09T13:50:09Z</dcterms:modified>
</cp:coreProperties>
</file>