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8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4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4C52-FC15-4EDF-AEAB-560F21C9AE95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29B1-7650-4223-8B17-B3AB1BE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1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Dromin</dc:creator>
  <cp:lastModifiedBy>Dromin</cp:lastModifiedBy>
  <cp:revision>1</cp:revision>
  <dcterms:created xsi:type="dcterms:W3CDTF">2017-07-27T09:43:37Z</dcterms:created>
  <dcterms:modified xsi:type="dcterms:W3CDTF">2017-07-27T09:43:47Z</dcterms:modified>
</cp:coreProperties>
</file>