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66" r:id="rId4"/>
    <p:sldId id="268" r:id="rId5"/>
    <p:sldId id="269" r:id="rId6"/>
    <p:sldId id="264" r:id="rId7"/>
    <p:sldId id="270" r:id="rId8"/>
    <p:sldId id="265" r:id="rId9"/>
    <p:sldId id="271" r:id="rId10"/>
    <p:sldId id="267" r:id="rId11"/>
    <p:sldId id="272" r:id="rId12"/>
    <p:sldId id="261" r:id="rId13"/>
    <p:sldId id="262" r:id="rId14"/>
    <p:sldId id="263" r:id="rId15"/>
    <p:sldId id="25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F6B"/>
    <a:srgbClr val="754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95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7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3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8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A5D3-81F4-4FDA-B297-1F2995659B91}" type="datetimeFigureOut">
              <a:rPr lang="fr-FR" smtClean="0"/>
              <a:t>30/07/2012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EF31-D662-40B2-A826-F429E1B4F8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548680"/>
            <a:ext cx="6120680" cy="6120680"/>
            <a:chOff x="971600" y="548680"/>
            <a:chExt cx="6120680" cy="6120680"/>
          </a:xfrm>
        </p:grpSpPr>
        <p:sp>
          <p:nvSpPr>
            <p:cNvPr id="2" name="Étoile à 12 branches 1"/>
            <p:cNvSpPr/>
            <p:nvPr/>
          </p:nvSpPr>
          <p:spPr>
            <a:xfrm>
              <a:off x="971600" y="548680"/>
              <a:ext cx="6120680" cy="6120680"/>
            </a:xfrm>
            <a:prstGeom prst="star12">
              <a:avLst>
                <a:gd name="adj" fmla="val 379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/>
            <p:cNvSpPr/>
            <p:nvPr/>
          </p:nvSpPr>
          <p:spPr>
            <a:xfrm>
              <a:off x="2123728" y="1700808"/>
              <a:ext cx="3816424" cy="3816424"/>
            </a:xfrm>
            <a:prstGeom prst="ellipse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7705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419872" y="702576"/>
            <a:ext cx="3168352" cy="30963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020527" y="1728104"/>
            <a:ext cx="2075521" cy="20755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731589" y="1660597"/>
            <a:ext cx="1768403" cy="17684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25619" y="2496675"/>
            <a:ext cx="1338965" cy="1307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 flipV="1">
            <a:off x="2795102" y="3803625"/>
            <a:ext cx="3263186" cy="135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7-8/8</a:t>
            </a:r>
            <a:endParaRPr lang="fr-FR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2771800" y="2870352"/>
            <a:ext cx="3391182" cy="733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629438" y="967080"/>
            <a:ext cx="2756410" cy="2375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2857456" y="1858472"/>
            <a:ext cx="1911615" cy="16918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419872" y="702576"/>
            <a:ext cx="3168352" cy="30963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020527" y="1728104"/>
            <a:ext cx="2075521" cy="20755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731589" y="1660597"/>
            <a:ext cx="1768403" cy="17684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25619" y="2496675"/>
            <a:ext cx="1338965" cy="13070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 flipV="1">
            <a:off x="2795102" y="3803625"/>
            <a:ext cx="3263186" cy="135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7-8/8</a:t>
            </a:r>
            <a:endParaRPr lang="fr-FR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2771800" y="2870352"/>
            <a:ext cx="3391182" cy="733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629438" y="967080"/>
            <a:ext cx="2756410" cy="2375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2857456" y="1858472"/>
            <a:ext cx="1911615" cy="16918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2100944" y="685799"/>
            <a:ext cx="4996540" cy="1306287"/>
          </a:xfrm>
          <a:custGeom>
            <a:avLst/>
            <a:gdLst>
              <a:gd name="connsiteX0" fmla="*/ 1153886 w 4953000"/>
              <a:gd name="connsiteY0" fmla="*/ 1143000 h 1143000"/>
              <a:gd name="connsiteX1" fmla="*/ 1153886 w 4953000"/>
              <a:gd name="connsiteY1" fmla="*/ 1143000 h 1143000"/>
              <a:gd name="connsiteX2" fmla="*/ 1066800 w 4953000"/>
              <a:gd name="connsiteY2" fmla="*/ 1066800 h 1143000"/>
              <a:gd name="connsiteX3" fmla="*/ 0 w 4953000"/>
              <a:gd name="connsiteY3" fmla="*/ 0 h 1143000"/>
              <a:gd name="connsiteX4" fmla="*/ 4953000 w 4953000"/>
              <a:gd name="connsiteY4" fmla="*/ 0 h 1143000"/>
              <a:gd name="connsiteX5" fmla="*/ 4430486 w 4953000"/>
              <a:gd name="connsiteY5" fmla="*/ 1088572 h 1143000"/>
              <a:gd name="connsiteX0" fmla="*/ 1197429 w 4996543"/>
              <a:gd name="connsiteY0" fmla="*/ 1164771 h 1192093"/>
              <a:gd name="connsiteX1" fmla="*/ 1197429 w 4996543"/>
              <a:gd name="connsiteY1" fmla="*/ 1164771 h 1192093"/>
              <a:gd name="connsiteX2" fmla="*/ 1110343 w 4996543"/>
              <a:gd name="connsiteY2" fmla="*/ 1088571 h 1192093"/>
              <a:gd name="connsiteX3" fmla="*/ 0 w 4996543"/>
              <a:gd name="connsiteY3" fmla="*/ 0 h 1192093"/>
              <a:gd name="connsiteX4" fmla="*/ 4996543 w 4996543"/>
              <a:gd name="connsiteY4" fmla="*/ 21771 h 1192093"/>
              <a:gd name="connsiteX5" fmla="*/ 4474029 w 4996543"/>
              <a:gd name="connsiteY5" fmla="*/ 1110343 h 1192093"/>
              <a:gd name="connsiteX0" fmla="*/ 1219201 w 5018315"/>
              <a:gd name="connsiteY0" fmla="*/ 1175657 h 1203748"/>
              <a:gd name="connsiteX1" fmla="*/ 1219201 w 5018315"/>
              <a:gd name="connsiteY1" fmla="*/ 1175657 h 1203748"/>
              <a:gd name="connsiteX2" fmla="*/ 1132115 w 5018315"/>
              <a:gd name="connsiteY2" fmla="*/ 1099457 h 1203748"/>
              <a:gd name="connsiteX3" fmla="*/ 0 w 5018315"/>
              <a:gd name="connsiteY3" fmla="*/ 0 h 1203748"/>
              <a:gd name="connsiteX4" fmla="*/ 5018315 w 5018315"/>
              <a:gd name="connsiteY4" fmla="*/ 32657 h 1203748"/>
              <a:gd name="connsiteX5" fmla="*/ 4495801 w 5018315"/>
              <a:gd name="connsiteY5" fmla="*/ 1121229 h 1203748"/>
              <a:gd name="connsiteX0" fmla="*/ 1197429 w 4996543"/>
              <a:gd name="connsiteY0" fmla="*/ 1175657 h 1203748"/>
              <a:gd name="connsiteX1" fmla="*/ 1197429 w 4996543"/>
              <a:gd name="connsiteY1" fmla="*/ 1175657 h 1203748"/>
              <a:gd name="connsiteX2" fmla="*/ 1110343 w 4996543"/>
              <a:gd name="connsiteY2" fmla="*/ 1099457 h 1203748"/>
              <a:gd name="connsiteX3" fmla="*/ 0 w 4996543"/>
              <a:gd name="connsiteY3" fmla="*/ 0 h 1203748"/>
              <a:gd name="connsiteX4" fmla="*/ 4996543 w 4996543"/>
              <a:gd name="connsiteY4" fmla="*/ 32657 h 1203748"/>
              <a:gd name="connsiteX5" fmla="*/ 4474029 w 4996543"/>
              <a:gd name="connsiteY5" fmla="*/ 1121229 h 1203748"/>
              <a:gd name="connsiteX0" fmla="*/ 1143001 w 4942115"/>
              <a:gd name="connsiteY0" fmla="*/ 1175657 h 1203748"/>
              <a:gd name="connsiteX1" fmla="*/ 1143001 w 4942115"/>
              <a:gd name="connsiteY1" fmla="*/ 1175657 h 1203748"/>
              <a:gd name="connsiteX2" fmla="*/ 1055915 w 4942115"/>
              <a:gd name="connsiteY2" fmla="*/ 1099457 h 1203748"/>
              <a:gd name="connsiteX3" fmla="*/ 0 w 4942115"/>
              <a:gd name="connsiteY3" fmla="*/ 0 h 1203748"/>
              <a:gd name="connsiteX4" fmla="*/ 4942115 w 4942115"/>
              <a:gd name="connsiteY4" fmla="*/ 32657 h 1203748"/>
              <a:gd name="connsiteX5" fmla="*/ 4419601 w 4942115"/>
              <a:gd name="connsiteY5" fmla="*/ 1121229 h 1203748"/>
              <a:gd name="connsiteX0" fmla="*/ 1208315 w 5007429"/>
              <a:gd name="connsiteY0" fmla="*/ 1175657 h 1203748"/>
              <a:gd name="connsiteX1" fmla="*/ 1208315 w 5007429"/>
              <a:gd name="connsiteY1" fmla="*/ 1175657 h 1203748"/>
              <a:gd name="connsiteX2" fmla="*/ 1121229 w 5007429"/>
              <a:gd name="connsiteY2" fmla="*/ 1099457 h 1203748"/>
              <a:gd name="connsiteX3" fmla="*/ 0 w 5007429"/>
              <a:gd name="connsiteY3" fmla="*/ 0 h 1203748"/>
              <a:gd name="connsiteX4" fmla="*/ 5007429 w 5007429"/>
              <a:gd name="connsiteY4" fmla="*/ 32657 h 1203748"/>
              <a:gd name="connsiteX5" fmla="*/ 4484915 w 5007429"/>
              <a:gd name="connsiteY5" fmla="*/ 1121229 h 1203748"/>
              <a:gd name="connsiteX0" fmla="*/ 1208315 w 4996544"/>
              <a:gd name="connsiteY0" fmla="*/ 1175657 h 1203748"/>
              <a:gd name="connsiteX1" fmla="*/ 1208315 w 4996544"/>
              <a:gd name="connsiteY1" fmla="*/ 1175657 h 1203748"/>
              <a:gd name="connsiteX2" fmla="*/ 1121229 w 4996544"/>
              <a:gd name="connsiteY2" fmla="*/ 1099457 h 1203748"/>
              <a:gd name="connsiteX3" fmla="*/ 0 w 4996544"/>
              <a:gd name="connsiteY3" fmla="*/ 0 h 1203748"/>
              <a:gd name="connsiteX4" fmla="*/ 4996544 w 4996544"/>
              <a:gd name="connsiteY4" fmla="*/ 0 h 1203748"/>
              <a:gd name="connsiteX5" fmla="*/ 4484915 w 4996544"/>
              <a:gd name="connsiteY5" fmla="*/ 1121229 h 1203748"/>
              <a:gd name="connsiteX0" fmla="*/ 1208315 w 4963887"/>
              <a:gd name="connsiteY0" fmla="*/ 1175657 h 1203748"/>
              <a:gd name="connsiteX1" fmla="*/ 1208315 w 4963887"/>
              <a:gd name="connsiteY1" fmla="*/ 1175657 h 1203748"/>
              <a:gd name="connsiteX2" fmla="*/ 1121229 w 4963887"/>
              <a:gd name="connsiteY2" fmla="*/ 1099457 h 1203748"/>
              <a:gd name="connsiteX3" fmla="*/ 0 w 4963887"/>
              <a:gd name="connsiteY3" fmla="*/ 0 h 1203748"/>
              <a:gd name="connsiteX4" fmla="*/ 4963887 w 4963887"/>
              <a:gd name="connsiteY4" fmla="*/ 0 h 1203748"/>
              <a:gd name="connsiteX5" fmla="*/ 4484915 w 4963887"/>
              <a:gd name="connsiteY5" fmla="*/ 1121229 h 1203748"/>
              <a:gd name="connsiteX0" fmla="*/ 1208315 w 4996544"/>
              <a:gd name="connsiteY0" fmla="*/ 1175657 h 1203748"/>
              <a:gd name="connsiteX1" fmla="*/ 1208315 w 4996544"/>
              <a:gd name="connsiteY1" fmla="*/ 1175657 h 1203748"/>
              <a:gd name="connsiteX2" fmla="*/ 1121229 w 4996544"/>
              <a:gd name="connsiteY2" fmla="*/ 1099457 h 1203748"/>
              <a:gd name="connsiteX3" fmla="*/ 0 w 4996544"/>
              <a:gd name="connsiteY3" fmla="*/ 0 h 1203748"/>
              <a:gd name="connsiteX4" fmla="*/ 4996544 w 4996544"/>
              <a:gd name="connsiteY4" fmla="*/ 0 h 1203748"/>
              <a:gd name="connsiteX5" fmla="*/ 4484915 w 4996544"/>
              <a:gd name="connsiteY5" fmla="*/ 1121229 h 1203748"/>
              <a:gd name="connsiteX0" fmla="*/ 1208315 w 4963887"/>
              <a:gd name="connsiteY0" fmla="*/ 1175657 h 1203748"/>
              <a:gd name="connsiteX1" fmla="*/ 1208315 w 4963887"/>
              <a:gd name="connsiteY1" fmla="*/ 1175657 h 1203748"/>
              <a:gd name="connsiteX2" fmla="*/ 1121229 w 4963887"/>
              <a:gd name="connsiteY2" fmla="*/ 1099457 h 1203748"/>
              <a:gd name="connsiteX3" fmla="*/ 0 w 4963887"/>
              <a:gd name="connsiteY3" fmla="*/ 0 h 1203748"/>
              <a:gd name="connsiteX4" fmla="*/ 4963887 w 4963887"/>
              <a:gd name="connsiteY4" fmla="*/ 0 h 1203748"/>
              <a:gd name="connsiteX5" fmla="*/ 4484915 w 4963887"/>
              <a:gd name="connsiteY5" fmla="*/ 1121229 h 1203748"/>
              <a:gd name="connsiteX0" fmla="*/ 1208315 w 4909458"/>
              <a:gd name="connsiteY0" fmla="*/ 1175657 h 1203748"/>
              <a:gd name="connsiteX1" fmla="*/ 1208315 w 4909458"/>
              <a:gd name="connsiteY1" fmla="*/ 1175657 h 1203748"/>
              <a:gd name="connsiteX2" fmla="*/ 1121229 w 4909458"/>
              <a:gd name="connsiteY2" fmla="*/ 1099457 h 1203748"/>
              <a:gd name="connsiteX3" fmla="*/ 0 w 4909458"/>
              <a:gd name="connsiteY3" fmla="*/ 0 h 1203748"/>
              <a:gd name="connsiteX4" fmla="*/ 4909458 w 4909458"/>
              <a:gd name="connsiteY4" fmla="*/ 0 h 1203748"/>
              <a:gd name="connsiteX5" fmla="*/ 4484915 w 4909458"/>
              <a:gd name="connsiteY5" fmla="*/ 1121229 h 1203748"/>
              <a:gd name="connsiteX0" fmla="*/ 1208315 w 5018315"/>
              <a:gd name="connsiteY0" fmla="*/ 1186542 h 1214633"/>
              <a:gd name="connsiteX1" fmla="*/ 1208315 w 5018315"/>
              <a:gd name="connsiteY1" fmla="*/ 1186542 h 1214633"/>
              <a:gd name="connsiteX2" fmla="*/ 1121229 w 5018315"/>
              <a:gd name="connsiteY2" fmla="*/ 1110342 h 1214633"/>
              <a:gd name="connsiteX3" fmla="*/ 0 w 5018315"/>
              <a:gd name="connsiteY3" fmla="*/ 10885 h 1214633"/>
              <a:gd name="connsiteX4" fmla="*/ 5018315 w 5018315"/>
              <a:gd name="connsiteY4" fmla="*/ 0 h 1214633"/>
              <a:gd name="connsiteX5" fmla="*/ 4484915 w 5018315"/>
              <a:gd name="connsiteY5" fmla="*/ 1132114 h 1214633"/>
              <a:gd name="connsiteX0" fmla="*/ 1208315 w 4985658"/>
              <a:gd name="connsiteY0" fmla="*/ 1175657 h 1203748"/>
              <a:gd name="connsiteX1" fmla="*/ 1208315 w 4985658"/>
              <a:gd name="connsiteY1" fmla="*/ 1175657 h 1203748"/>
              <a:gd name="connsiteX2" fmla="*/ 1121229 w 4985658"/>
              <a:gd name="connsiteY2" fmla="*/ 1099457 h 1203748"/>
              <a:gd name="connsiteX3" fmla="*/ 0 w 4985658"/>
              <a:gd name="connsiteY3" fmla="*/ 0 h 1203748"/>
              <a:gd name="connsiteX4" fmla="*/ 4985658 w 4985658"/>
              <a:gd name="connsiteY4" fmla="*/ 0 h 1203748"/>
              <a:gd name="connsiteX5" fmla="*/ 4484915 w 4985658"/>
              <a:gd name="connsiteY5" fmla="*/ 1121229 h 1203748"/>
              <a:gd name="connsiteX0" fmla="*/ 1208315 w 4985658"/>
              <a:gd name="connsiteY0" fmla="*/ 1175657 h 1203748"/>
              <a:gd name="connsiteX1" fmla="*/ 1208315 w 4985658"/>
              <a:gd name="connsiteY1" fmla="*/ 1175657 h 1203748"/>
              <a:gd name="connsiteX2" fmla="*/ 1121229 w 4985658"/>
              <a:gd name="connsiteY2" fmla="*/ 1099457 h 1203748"/>
              <a:gd name="connsiteX3" fmla="*/ 0 w 4985658"/>
              <a:gd name="connsiteY3" fmla="*/ 0 h 1203748"/>
              <a:gd name="connsiteX4" fmla="*/ 4985658 w 4985658"/>
              <a:gd name="connsiteY4" fmla="*/ 0 h 1203748"/>
              <a:gd name="connsiteX5" fmla="*/ 4278086 w 4985658"/>
              <a:gd name="connsiteY5" fmla="*/ 1132115 h 1203748"/>
              <a:gd name="connsiteX0" fmla="*/ 1208315 w 4985658"/>
              <a:gd name="connsiteY0" fmla="*/ 1175657 h 1262743"/>
              <a:gd name="connsiteX1" fmla="*/ 1208315 w 4985658"/>
              <a:gd name="connsiteY1" fmla="*/ 1175657 h 1262743"/>
              <a:gd name="connsiteX2" fmla="*/ 1121229 w 4985658"/>
              <a:gd name="connsiteY2" fmla="*/ 1099457 h 1262743"/>
              <a:gd name="connsiteX3" fmla="*/ 0 w 4985658"/>
              <a:gd name="connsiteY3" fmla="*/ 0 h 1262743"/>
              <a:gd name="connsiteX4" fmla="*/ 4985658 w 4985658"/>
              <a:gd name="connsiteY4" fmla="*/ 0 h 1262743"/>
              <a:gd name="connsiteX5" fmla="*/ 4267201 w 4985658"/>
              <a:gd name="connsiteY5" fmla="*/ 1262743 h 1262743"/>
              <a:gd name="connsiteX0" fmla="*/ 1208315 w 4985658"/>
              <a:gd name="connsiteY0" fmla="*/ 1175657 h 1295400"/>
              <a:gd name="connsiteX1" fmla="*/ 1208315 w 4985658"/>
              <a:gd name="connsiteY1" fmla="*/ 1175657 h 1295400"/>
              <a:gd name="connsiteX2" fmla="*/ 1121229 w 4985658"/>
              <a:gd name="connsiteY2" fmla="*/ 1099457 h 1295400"/>
              <a:gd name="connsiteX3" fmla="*/ 0 w 4985658"/>
              <a:gd name="connsiteY3" fmla="*/ 0 h 1295400"/>
              <a:gd name="connsiteX4" fmla="*/ 4985658 w 4985658"/>
              <a:gd name="connsiteY4" fmla="*/ 0 h 1295400"/>
              <a:gd name="connsiteX5" fmla="*/ 4299858 w 4985658"/>
              <a:gd name="connsiteY5" fmla="*/ 1295400 h 1295400"/>
              <a:gd name="connsiteX0" fmla="*/ 1208315 w 4985658"/>
              <a:gd name="connsiteY0" fmla="*/ 1175657 h 1328057"/>
              <a:gd name="connsiteX1" fmla="*/ 1208315 w 4985658"/>
              <a:gd name="connsiteY1" fmla="*/ 1175657 h 1328057"/>
              <a:gd name="connsiteX2" fmla="*/ 1121229 w 4985658"/>
              <a:gd name="connsiteY2" fmla="*/ 1099457 h 1328057"/>
              <a:gd name="connsiteX3" fmla="*/ 0 w 4985658"/>
              <a:gd name="connsiteY3" fmla="*/ 0 h 1328057"/>
              <a:gd name="connsiteX4" fmla="*/ 4985658 w 4985658"/>
              <a:gd name="connsiteY4" fmla="*/ 0 h 1328057"/>
              <a:gd name="connsiteX5" fmla="*/ 4278087 w 4985658"/>
              <a:gd name="connsiteY5" fmla="*/ 1328057 h 1328057"/>
              <a:gd name="connsiteX0" fmla="*/ 1208315 w 4985658"/>
              <a:gd name="connsiteY0" fmla="*/ 1175657 h 1306285"/>
              <a:gd name="connsiteX1" fmla="*/ 1208315 w 4985658"/>
              <a:gd name="connsiteY1" fmla="*/ 1175657 h 1306285"/>
              <a:gd name="connsiteX2" fmla="*/ 1121229 w 4985658"/>
              <a:gd name="connsiteY2" fmla="*/ 1099457 h 1306285"/>
              <a:gd name="connsiteX3" fmla="*/ 0 w 4985658"/>
              <a:gd name="connsiteY3" fmla="*/ 0 h 1306285"/>
              <a:gd name="connsiteX4" fmla="*/ 4985658 w 4985658"/>
              <a:gd name="connsiteY4" fmla="*/ 0 h 1306285"/>
              <a:gd name="connsiteX5" fmla="*/ 4288972 w 4985658"/>
              <a:gd name="connsiteY5" fmla="*/ 1306285 h 1306285"/>
              <a:gd name="connsiteX0" fmla="*/ 1208315 w 4985658"/>
              <a:gd name="connsiteY0" fmla="*/ 1175657 h 2024743"/>
              <a:gd name="connsiteX1" fmla="*/ 1306287 w 4985658"/>
              <a:gd name="connsiteY1" fmla="*/ 2024743 h 2024743"/>
              <a:gd name="connsiteX2" fmla="*/ 1121229 w 4985658"/>
              <a:gd name="connsiteY2" fmla="*/ 1099457 h 2024743"/>
              <a:gd name="connsiteX3" fmla="*/ 0 w 4985658"/>
              <a:gd name="connsiteY3" fmla="*/ 0 h 2024743"/>
              <a:gd name="connsiteX4" fmla="*/ 4985658 w 4985658"/>
              <a:gd name="connsiteY4" fmla="*/ 0 h 2024743"/>
              <a:gd name="connsiteX5" fmla="*/ 4288972 w 4985658"/>
              <a:gd name="connsiteY5" fmla="*/ 1306285 h 2024743"/>
              <a:gd name="connsiteX0" fmla="*/ 1306287 w 4985658"/>
              <a:gd name="connsiteY0" fmla="*/ 2024743 h 2024743"/>
              <a:gd name="connsiteX1" fmla="*/ 1121229 w 4985658"/>
              <a:gd name="connsiteY1" fmla="*/ 1099457 h 2024743"/>
              <a:gd name="connsiteX2" fmla="*/ 0 w 4985658"/>
              <a:gd name="connsiteY2" fmla="*/ 0 h 2024743"/>
              <a:gd name="connsiteX3" fmla="*/ 4985658 w 4985658"/>
              <a:gd name="connsiteY3" fmla="*/ 0 h 2024743"/>
              <a:gd name="connsiteX4" fmla="*/ 4288972 w 4985658"/>
              <a:gd name="connsiteY4" fmla="*/ 1306285 h 2024743"/>
              <a:gd name="connsiteX0" fmla="*/ 1306287 w 4985658"/>
              <a:gd name="connsiteY0" fmla="*/ 2024743 h 2024743"/>
              <a:gd name="connsiteX1" fmla="*/ 1121229 w 4985658"/>
              <a:gd name="connsiteY1" fmla="*/ 1099457 h 2024743"/>
              <a:gd name="connsiteX2" fmla="*/ 0 w 4985658"/>
              <a:gd name="connsiteY2" fmla="*/ 0 h 2024743"/>
              <a:gd name="connsiteX3" fmla="*/ 4985658 w 4985658"/>
              <a:gd name="connsiteY3" fmla="*/ 0 h 2024743"/>
              <a:gd name="connsiteX4" fmla="*/ 4288972 w 4985658"/>
              <a:gd name="connsiteY4" fmla="*/ 1306285 h 2024743"/>
              <a:gd name="connsiteX0" fmla="*/ 1121229 w 4985658"/>
              <a:gd name="connsiteY0" fmla="*/ 1099457 h 1306285"/>
              <a:gd name="connsiteX1" fmla="*/ 0 w 4985658"/>
              <a:gd name="connsiteY1" fmla="*/ 0 h 1306285"/>
              <a:gd name="connsiteX2" fmla="*/ 4985658 w 4985658"/>
              <a:gd name="connsiteY2" fmla="*/ 0 h 1306285"/>
              <a:gd name="connsiteX3" fmla="*/ 4288972 w 4985658"/>
              <a:gd name="connsiteY3" fmla="*/ 1306285 h 1306285"/>
              <a:gd name="connsiteX0" fmla="*/ 1121229 w 4985658"/>
              <a:gd name="connsiteY0" fmla="*/ 1099457 h 1306285"/>
              <a:gd name="connsiteX1" fmla="*/ 0 w 4985658"/>
              <a:gd name="connsiteY1" fmla="*/ 0 h 1306285"/>
              <a:gd name="connsiteX2" fmla="*/ 4985658 w 4985658"/>
              <a:gd name="connsiteY2" fmla="*/ 0 h 1306285"/>
              <a:gd name="connsiteX3" fmla="*/ 4288972 w 4985658"/>
              <a:gd name="connsiteY3" fmla="*/ 1306285 h 1306285"/>
              <a:gd name="connsiteX0" fmla="*/ 1371601 w 4985658"/>
              <a:gd name="connsiteY0" fmla="*/ 1045028 h 1306285"/>
              <a:gd name="connsiteX1" fmla="*/ 0 w 4985658"/>
              <a:gd name="connsiteY1" fmla="*/ 0 h 1306285"/>
              <a:gd name="connsiteX2" fmla="*/ 4985658 w 4985658"/>
              <a:gd name="connsiteY2" fmla="*/ 0 h 1306285"/>
              <a:gd name="connsiteX3" fmla="*/ 4288972 w 4985658"/>
              <a:gd name="connsiteY3" fmla="*/ 1306285 h 1306285"/>
              <a:gd name="connsiteX0" fmla="*/ 1436915 w 4985658"/>
              <a:gd name="connsiteY0" fmla="*/ 1153885 h 1306285"/>
              <a:gd name="connsiteX1" fmla="*/ 0 w 4985658"/>
              <a:gd name="connsiteY1" fmla="*/ 0 h 1306285"/>
              <a:gd name="connsiteX2" fmla="*/ 4985658 w 4985658"/>
              <a:gd name="connsiteY2" fmla="*/ 0 h 1306285"/>
              <a:gd name="connsiteX3" fmla="*/ 4288972 w 4985658"/>
              <a:gd name="connsiteY3" fmla="*/ 1306285 h 1306285"/>
              <a:gd name="connsiteX0" fmla="*/ 1436915 w 4985658"/>
              <a:gd name="connsiteY0" fmla="*/ 1153885 h 1306285"/>
              <a:gd name="connsiteX1" fmla="*/ 0 w 4985658"/>
              <a:gd name="connsiteY1" fmla="*/ 0 h 1306285"/>
              <a:gd name="connsiteX2" fmla="*/ 4985658 w 4985658"/>
              <a:gd name="connsiteY2" fmla="*/ 0 h 1306285"/>
              <a:gd name="connsiteX3" fmla="*/ 4288972 w 4985658"/>
              <a:gd name="connsiteY3" fmla="*/ 1306285 h 1306285"/>
              <a:gd name="connsiteX0" fmla="*/ 0 w 4985658"/>
              <a:gd name="connsiteY0" fmla="*/ 0 h 1306285"/>
              <a:gd name="connsiteX1" fmla="*/ 4985658 w 4985658"/>
              <a:gd name="connsiteY1" fmla="*/ 0 h 1306285"/>
              <a:gd name="connsiteX2" fmla="*/ 4288972 w 4985658"/>
              <a:gd name="connsiteY2" fmla="*/ 1306285 h 1306285"/>
              <a:gd name="connsiteX0" fmla="*/ 0 w 4985658"/>
              <a:gd name="connsiteY0" fmla="*/ 10887 h 1317172"/>
              <a:gd name="connsiteX1" fmla="*/ 609603 w 4985658"/>
              <a:gd name="connsiteY1" fmla="*/ 0 h 1317172"/>
              <a:gd name="connsiteX2" fmla="*/ 4985658 w 4985658"/>
              <a:gd name="connsiteY2" fmla="*/ 10887 h 1317172"/>
              <a:gd name="connsiteX3" fmla="*/ 4288972 w 4985658"/>
              <a:gd name="connsiteY3" fmla="*/ 1317172 h 1317172"/>
              <a:gd name="connsiteX0" fmla="*/ 707569 w 4376055"/>
              <a:gd name="connsiteY0" fmla="*/ 1186544 h 1317172"/>
              <a:gd name="connsiteX1" fmla="*/ 0 w 4376055"/>
              <a:gd name="connsiteY1" fmla="*/ 0 h 1317172"/>
              <a:gd name="connsiteX2" fmla="*/ 4376055 w 4376055"/>
              <a:gd name="connsiteY2" fmla="*/ 10887 h 1317172"/>
              <a:gd name="connsiteX3" fmla="*/ 3679369 w 4376055"/>
              <a:gd name="connsiteY3" fmla="*/ 1317172 h 1317172"/>
              <a:gd name="connsiteX0" fmla="*/ 1338940 w 5007426"/>
              <a:gd name="connsiteY0" fmla="*/ 1175659 h 1306287"/>
              <a:gd name="connsiteX1" fmla="*/ 0 w 5007426"/>
              <a:gd name="connsiteY1" fmla="*/ 0 h 1306287"/>
              <a:gd name="connsiteX2" fmla="*/ 5007426 w 5007426"/>
              <a:gd name="connsiteY2" fmla="*/ 2 h 1306287"/>
              <a:gd name="connsiteX3" fmla="*/ 4310740 w 5007426"/>
              <a:gd name="connsiteY3" fmla="*/ 1306287 h 1306287"/>
              <a:gd name="connsiteX0" fmla="*/ 1295397 w 4963883"/>
              <a:gd name="connsiteY0" fmla="*/ 1175659 h 1306287"/>
              <a:gd name="connsiteX1" fmla="*/ 0 w 4963883"/>
              <a:gd name="connsiteY1" fmla="*/ 0 h 1306287"/>
              <a:gd name="connsiteX2" fmla="*/ 4963883 w 4963883"/>
              <a:gd name="connsiteY2" fmla="*/ 2 h 1306287"/>
              <a:gd name="connsiteX3" fmla="*/ 4267197 w 4963883"/>
              <a:gd name="connsiteY3" fmla="*/ 1306287 h 1306287"/>
              <a:gd name="connsiteX0" fmla="*/ 1328054 w 4996540"/>
              <a:gd name="connsiteY0" fmla="*/ 1175659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  <a:gd name="connsiteX0" fmla="*/ 1306282 w 4996540"/>
              <a:gd name="connsiteY0" fmla="*/ 1066802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  <a:gd name="connsiteX0" fmla="*/ 1523996 w 4996540"/>
              <a:gd name="connsiteY0" fmla="*/ 1066802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  <a:gd name="connsiteX0" fmla="*/ 1034139 w 4996540"/>
              <a:gd name="connsiteY0" fmla="*/ 1273630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  <a:gd name="connsiteX0" fmla="*/ 1110339 w 4996540"/>
              <a:gd name="connsiteY0" fmla="*/ 1295401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  <a:gd name="connsiteX0" fmla="*/ 1142996 w 4996540"/>
              <a:gd name="connsiteY0" fmla="*/ 1328058 h 1328058"/>
              <a:gd name="connsiteX1" fmla="*/ 0 w 4996540"/>
              <a:gd name="connsiteY1" fmla="*/ 0 h 1328058"/>
              <a:gd name="connsiteX2" fmla="*/ 4996540 w 4996540"/>
              <a:gd name="connsiteY2" fmla="*/ 2 h 1328058"/>
              <a:gd name="connsiteX3" fmla="*/ 4299854 w 4996540"/>
              <a:gd name="connsiteY3" fmla="*/ 1306287 h 1328058"/>
              <a:gd name="connsiteX0" fmla="*/ 1121225 w 4996540"/>
              <a:gd name="connsiteY0" fmla="*/ 1306287 h 1306287"/>
              <a:gd name="connsiteX1" fmla="*/ 0 w 4996540"/>
              <a:gd name="connsiteY1" fmla="*/ 0 h 1306287"/>
              <a:gd name="connsiteX2" fmla="*/ 4996540 w 4996540"/>
              <a:gd name="connsiteY2" fmla="*/ 2 h 1306287"/>
              <a:gd name="connsiteX3" fmla="*/ 4299854 w 4996540"/>
              <a:gd name="connsiteY3" fmla="*/ 1306287 h 130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0" h="1306287">
                <a:moveTo>
                  <a:pt x="1121225" y="1306287"/>
                </a:moveTo>
                <a:lnTo>
                  <a:pt x="0" y="0"/>
                </a:lnTo>
                <a:lnTo>
                  <a:pt x="4996540" y="2"/>
                </a:lnTo>
                <a:lnTo>
                  <a:pt x="4299854" y="1306287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06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1556332">
            <a:off x="2949384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1556332">
            <a:off x="4317535" y="4635453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 rot="1556332">
            <a:off x="5973719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6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 rot="1556332">
            <a:off x="2949384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1556332">
            <a:off x="3458313" y="4635453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 rot="1556332">
            <a:off x="5973719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 rot="1556332">
            <a:off x="4533559" y="3740898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 rot="1556332">
            <a:off x="4963170" y="4635454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0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1"/>
            <a:ext cx="540000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 rot="1556332">
            <a:off x="2949384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 rot="1556332">
            <a:off x="3307201" y="3666656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 rot="1556332">
            <a:off x="4459329" y="3682730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1556332">
            <a:off x="5611457" y="3682730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1556332">
            <a:off x="4106385" y="3734116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556332">
            <a:off x="5258513" y="3734116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53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 rot="1556332">
            <a:off x="2949384" y="3734117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 rot="1556332">
            <a:off x="3307201" y="3666656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 rot="1556332">
            <a:off x="3883265" y="3682731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 rot="1556332">
            <a:off x="4459329" y="3682730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 rot="1556332">
            <a:off x="5035393" y="3682731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rot="1556332">
            <a:off x="5919322" y="4651528"/>
            <a:ext cx="360040" cy="1224136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 rot="1556332">
            <a:off x="5611457" y="3682730"/>
            <a:ext cx="360040" cy="2244319"/>
          </a:xfrm>
          <a:prstGeom prst="roundRect">
            <a:avLst>
              <a:gd name="adj" fmla="val 50000"/>
            </a:avLst>
          </a:prstGeom>
          <a:solidFill>
            <a:srgbClr val="754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548680"/>
            <a:ext cx="6120680" cy="6120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toile à 4 branches 7"/>
          <p:cNvSpPr/>
          <p:nvPr/>
        </p:nvSpPr>
        <p:spPr>
          <a:xfrm rot="18900000">
            <a:off x="1367643" y="858314"/>
            <a:ext cx="864096" cy="748883"/>
          </a:xfrm>
          <a:prstGeom prst="star4">
            <a:avLst>
              <a:gd name="adj" fmla="val 13122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  <a:alpha val="7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Étoile à 4 branches 5"/>
          <p:cNvSpPr/>
          <p:nvPr/>
        </p:nvSpPr>
        <p:spPr>
          <a:xfrm>
            <a:off x="1259632" y="764704"/>
            <a:ext cx="1080120" cy="936104"/>
          </a:xfrm>
          <a:prstGeom prst="star4">
            <a:avLst>
              <a:gd name="adj" fmla="val 13122"/>
            </a:avLst>
          </a:prstGeom>
          <a:solidFill>
            <a:schemeClr val="bg1"/>
          </a:solidFill>
          <a:ln>
            <a:noFill/>
          </a:ln>
          <a:effectLst>
            <a:glow rad="165100">
              <a:schemeClr val="accent1">
                <a:lumMod val="60000"/>
                <a:lumOff val="40000"/>
                <a:alpha val="7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627784" y="1232755"/>
            <a:ext cx="1080120" cy="936104"/>
            <a:chOff x="1979712" y="2204864"/>
            <a:chExt cx="1080120" cy="936104"/>
          </a:xfrm>
        </p:grpSpPr>
        <p:sp>
          <p:nvSpPr>
            <p:cNvPr id="11" name="Étoile à 4 branches 10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Étoile à 4 branches 11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791353" y="764702"/>
            <a:ext cx="1080120" cy="936104"/>
            <a:chOff x="1979712" y="2204864"/>
            <a:chExt cx="1080120" cy="936104"/>
          </a:xfrm>
        </p:grpSpPr>
        <p:sp>
          <p:nvSpPr>
            <p:cNvPr id="14" name="Étoile à 4 branches 13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Étoile à 4 branches 14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077955" y="2271081"/>
            <a:ext cx="1080120" cy="936104"/>
            <a:chOff x="1979712" y="2204864"/>
            <a:chExt cx="1080120" cy="936104"/>
          </a:xfrm>
        </p:grpSpPr>
        <p:sp>
          <p:nvSpPr>
            <p:cNvPr id="17" name="Étoile à 4 branches 16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Étoile à 4 branches 17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057508" y="2564904"/>
            <a:ext cx="1080120" cy="936104"/>
            <a:chOff x="1979712" y="2204864"/>
            <a:chExt cx="1080120" cy="936104"/>
          </a:xfrm>
        </p:grpSpPr>
        <p:sp>
          <p:nvSpPr>
            <p:cNvPr id="20" name="Étoile à 4 branches 19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043608" y="1884878"/>
            <a:ext cx="1080120" cy="936104"/>
            <a:chOff x="1979712" y="2204864"/>
            <a:chExt cx="1080120" cy="936104"/>
          </a:xfrm>
        </p:grpSpPr>
        <p:sp>
          <p:nvSpPr>
            <p:cNvPr id="23" name="Étoile à 4 branches 22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Étoile à 4 branches 23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487232" y="3861048"/>
            <a:ext cx="1080120" cy="936104"/>
            <a:chOff x="1979712" y="2204864"/>
            <a:chExt cx="1080120" cy="936104"/>
          </a:xfrm>
        </p:grpSpPr>
        <p:sp>
          <p:nvSpPr>
            <p:cNvPr id="26" name="Étoile à 4 branches 25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Étoile à 4 branches 26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029632" y="3679698"/>
            <a:ext cx="1080120" cy="936104"/>
            <a:chOff x="1979712" y="2204864"/>
            <a:chExt cx="1080120" cy="936104"/>
          </a:xfrm>
        </p:grpSpPr>
        <p:sp>
          <p:nvSpPr>
            <p:cNvPr id="29" name="Étoile à 4 branches 28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Étoile à 4 branches 29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113487" y="5085184"/>
            <a:ext cx="1080120" cy="936104"/>
            <a:chOff x="1979712" y="2204864"/>
            <a:chExt cx="1080120" cy="936104"/>
          </a:xfrm>
        </p:grpSpPr>
        <p:sp>
          <p:nvSpPr>
            <p:cNvPr id="32" name="Étoile à 4 branches 31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Étoile à 4 branches 32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33367" y="5553235"/>
            <a:ext cx="1080120" cy="936104"/>
            <a:chOff x="1979712" y="2204864"/>
            <a:chExt cx="1080120" cy="936104"/>
          </a:xfrm>
        </p:grpSpPr>
        <p:sp>
          <p:nvSpPr>
            <p:cNvPr id="35" name="Étoile à 4 branches 34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Étoile à 4 branches 35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599906" y="4797152"/>
            <a:ext cx="1080120" cy="936104"/>
            <a:chOff x="1979712" y="2204864"/>
            <a:chExt cx="1080120" cy="936104"/>
          </a:xfrm>
        </p:grpSpPr>
        <p:sp>
          <p:nvSpPr>
            <p:cNvPr id="38" name="Étoile à 4 branches 37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Étoile à 4 branches 38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680026" y="5495812"/>
            <a:ext cx="1080120" cy="936104"/>
            <a:chOff x="1979712" y="2204864"/>
            <a:chExt cx="1080120" cy="936104"/>
          </a:xfrm>
        </p:grpSpPr>
        <p:sp>
          <p:nvSpPr>
            <p:cNvPr id="41" name="Étoile à 4 branches 40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Étoile à 4 branches 41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712380" y="3979541"/>
            <a:ext cx="1080120" cy="936104"/>
            <a:chOff x="1979712" y="2204864"/>
            <a:chExt cx="1080120" cy="936104"/>
          </a:xfrm>
        </p:grpSpPr>
        <p:sp>
          <p:nvSpPr>
            <p:cNvPr id="44" name="Étoile à 4 branches 43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Étoile à 4 branches 44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282654" y="2941214"/>
            <a:ext cx="1080120" cy="936104"/>
            <a:chOff x="1979712" y="2204864"/>
            <a:chExt cx="1080120" cy="936104"/>
          </a:xfrm>
        </p:grpSpPr>
        <p:sp>
          <p:nvSpPr>
            <p:cNvPr id="47" name="Étoile à 4 branches 46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toile à 4 branches 47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5004048" y="1414151"/>
            <a:ext cx="1080120" cy="936104"/>
            <a:chOff x="1979712" y="2204864"/>
            <a:chExt cx="1080120" cy="936104"/>
          </a:xfrm>
        </p:grpSpPr>
        <p:sp>
          <p:nvSpPr>
            <p:cNvPr id="50" name="Étoile à 4 branches 49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Étoile à 4 branches 50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940152" y="674940"/>
            <a:ext cx="1080120" cy="936104"/>
            <a:chOff x="1979712" y="2204864"/>
            <a:chExt cx="1080120" cy="936104"/>
          </a:xfrm>
        </p:grpSpPr>
        <p:sp>
          <p:nvSpPr>
            <p:cNvPr id="53" name="Étoile à 4 branches 52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Étoile à 4 branches 53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5940152" y="2005110"/>
            <a:ext cx="1080120" cy="936104"/>
            <a:chOff x="1979712" y="2204864"/>
            <a:chExt cx="1080120" cy="936104"/>
          </a:xfrm>
        </p:grpSpPr>
        <p:sp>
          <p:nvSpPr>
            <p:cNvPr id="56" name="Étoile à 4 branches 55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Étoile à 4 branches 56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270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852928" y="4797151"/>
            <a:ext cx="1080120" cy="936104"/>
            <a:chOff x="1979712" y="2204864"/>
            <a:chExt cx="1080120" cy="936104"/>
          </a:xfrm>
        </p:grpSpPr>
        <p:sp>
          <p:nvSpPr>
            <p:cNvPr id="59" name="Étoile à 4 branches 58"/>
            <p:cNvSpPr/>
            <p:nvPr/>
          </p:nvSpPr>
          <p:spPr>
            <a:xfrm rot="18900000">
              <a:off x="2087723" y="2298474"/>
              <a:ext cx="864096" cy="748883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Étoile à 4 branches 59"/>
            <p:cNvSpPr/>
            <p:nvPr/>
          </p:nvSpPr>
          <p:spPr>
            <a:xfrm>
              <a:off x="1979712" y="2204864"/>
              <a:ext cx="1080120" cy="936104"/>
            </a:xfrm>
            <a:prstGeom prst="star4">
              <a:avLst>
                <a:gd name="adj" fmla="val 13122"/>
              </a:avLst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accent1">
                  <a:lumMod val="60000"/>
                  <a:lumOff val="40000"/>
                  <a:alpha val="7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1883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Étoile à 12 branches 12"/>
          <p:cNvSpPr/>
          <p:nvPr/>
        </p:nvSpPr>
        <p:spPr>
          <a:xfrm>
            <a:off x="2339751" y="908719"/>
            <a:ext cx="4536504" cy="4536505"/>
          </a:xfrm>
          <a:prstGeom prst="star12">
            <a:avLst>
              <a:gd name="adj" fmla="val 379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/>
          <p:cNvSpPr/>
          <p:nvPr/>
        </p:nvSpPr>
        <p:spPr>
          <a:xfrm>
            <a:off x="3193680" y="1762650"/>
            <a:ext cx="2828644" cy="2828645"/>
          </a:xfrm>
          <a:prstGeom prst="ellipse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Fond</a:t>
            </a:r>
            <a:endParaRPr lang="fr-FR" sz="36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949384" y="3666656"/>
            <a:ext cx="3329978" cy="2260394"/>
            <a:chOff x="2949384" y="3666656"/>
            <a:chExt cx="3329978" cy="2260394"/>
          </a:xfrm>
        </p:grpSpPr>
        <p:sp>
          <p:nvSpPr>
            <p:cNvPr id="16" name="Rectangle à coins arrondis 15"/>
            <p:cNvSpPr/>
            <p:nvPr/>
          </p:nvSpPr>
          <p:spPr>
            <a:xfrm rot="1556332">
              <a:off x="2949384" y="3734117"/>
              <a:ext cx="360040" cy="1224136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 rot="1556332">
              <a:off x="3307201" y="3666656"/>
              <a:ext cx="360040" cy="2244319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 rot="1556332">
              <a:off x="3883265" y="3682731"/>
              <a:ext cx="360040" cy="2244319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556332">
              <a:off x="4459329" y="3682730"/>
              <a:ext cx="360040" cy="2244319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 rot="1556332">
              <a:off x="5035393" y="3682731"/>
              <a:ext cx="360040" cy="2244319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 rot="1556332">
              <a:off x="5919322" y="4651528"/>
              <a:ext cx="360040" cy="1224136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 rot="1556332">
              <a:off x="5611457" y="3682730"/>
              <a:ext cx="360040" cy="2244319"/>
            </a:xfrm>
            <a:prstGeom prst="roundRect">
              <a:avLst>
                <a:gd name="adj" fmla="val 50000"/>
              </a:avLst>
            </a:prstGeom>
            <a:solidFill>
              <a:srgbClr val="754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6474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175175" y="585993"/>
            <a:ext cx="1426409" cy="14003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198461" y="1008450"/>
            <a:ext cx="995609" cy="9956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636334" y="1194266"/>
            <a:ext cx="829544" cy="8097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5051106" y="2004059"/>
            <a:ext cx="164516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1-2/8</a:t>
            </a:r>
            <a:endParaRPr lang="fr-FR" sz="3600" b="1" dirty="0"/>
          </a:p>
        </p:txBody>
      </p:sp>
      <p:sp>
        <p:nvSpPr>
          <p:cNvPr id="24" name="Rectangle 2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51107" y="1472914"/>
            <a:ext cx="1645158" cy="43851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5287318" y="678788"/>
            <a:ext cx="1213492" cy="12017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1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175175" y="585993"/>
            <a:ext cx="1426409" cy="14003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198461" y="1008450"/>
            <a:ext cx="995609" cy="9956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636334" y="1194266"/>
            <a:ext cx="829544" cy="8097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5051106" y="2004059"/>
            <a:ext cx="164516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1-2/8</a:t>
            </a:r>
            <a:endParaRPr lang="fr-FR" sz="3600" b="1" dirty="0"/>
          </a:p>
        </p:txBody>
      </p:sp>
      <p:sp>
        <p:nvSpPr>
          <p:cNvPr id="24" name="Rectangle 2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51107" y="1472914"/>
            <a:ext cx="1645158" cy="43851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5287318" y="678788"/>
            <a:ext cx="1213492" cy="12017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2018937" y="584668"/>
            <a:ext cx="5176519" cy="631370"/>
          </a:xfrm>
          <a:custGeom>
            <a:avLst/>
            <a:gdLst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3" fmla="*/ 4604657 w 5290457"/>
              <a:gd name="connsiteY3" fmla="*/ 587828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3" fmla="*/ 4738197 w 5290457"/>
              <a:gd name="connsiteY3" fmla="*/ 468085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3" fmla="*/ 4615787 w 5290457"/>
              <a:gd name="connsiteY3" fmla="*/ 500742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3" fmla="*/ 4571274 w 5290457"/>
              <a:gd name="connsiteY3" fmla="*/ 533399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3" fmla="*/ 4549018 w 5290457"/>
              <a:gd name="connsiteY3" fmla="*/ 522513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290457 w 5290457"/>
              <a:gd name="connsiteY2" fmla="*/ 0 h 598714"/>
              <a:gd name="connsiteX0" fmla="*/ 3363685 w 5290457"/>
              <a:gd name="connsiteY0" fmla="*/ 598714 h 598714"/>
              <a:gd name="connsiteX1" fmla="*/ 0 w 5290457"/>
              <a:gd name="connsiteY1" fmla="*/ 10886 h 598714"/>
              <a:gd name="connsiteX2" fmla="*/ 5124950 w 5290457"/>
              <a:gd name="connsiteY2" fmla="*/ 3163 h 598714"/>
              <a:gd name="connsiteX3" fmla="*/ 5290457 w 5290457"/>
              <a:gd name="connsiteY3" fmla="*/ 0 h 598714"/>
              <a:gd name="connsiteX0" fmla="*/ 3363685 w 5124950"/>
              <a:gd name="connsiteY0" fmla="*/ 595551 h 639094"/>
              <a:gd name="connsiteX1" fmla="*/ 0 w 5124950"/>
              <a:gd name="connsiteY1" fmla="*/ 7723 h 639094"/>
              <a:gd name="connsiteX2" fmla="*/ 5124950 w 5124950"/>
              <a:gd name="connsiteY2" fmla="*/ 0 h 639094"/>
              <a:gd name="connsiteX3" fmla="*/ 4611631 w 5124950"/>
              <a:gd name="connsiteY3" fmla="*/ 639094 h 639094"/>
              <a:gd name="connsiteX0" fmla="*/ 3363685 w 5303002"/>
              <a:gd name="connsiteY0" fmla="*/ 595551 h 639094"/>
              <a:gd name="connsiteX1" fmla="*/ 0 w 5303002"/>
              <a:gd name="connsiteY1" fmla="*/ 7723 h 639094"/>
              <a:gd name="connsiteX2" fmla="*/ 5303002 w 5303002"/>
              <a:gd name="connsiteY2" fmla="*/ 0 h 639094"/>
              <a:gd name="connsiteX3" fmla="*/ 4611631 w 5303002"/>
              <a:gd name="connsiteY3" fmla="*/ 639094 h 639094"/>
              <a:gd name="connsiteX0" fmla="*/ 3363685 w 5291873"/>
              <a:gd name="connsiteY0" fmla="*/ 587828 h 631371"/>
              <a:gd name="connsiteX1" fmla="*/ 0 w 5291873"/>
              <a:gd name="connsiteY1" fmla="*/ 0 h 631371"/>
              <a:gd name="connsiteX2" fmla="*/ 5291873 w 5291873"/>
              <a:gd name="connsiteY2" fmla="*/ 3163 h 631371"/>
              <a:gd name="connsiteX3" fmla="*/ 4611631 w 5291873"/>
              <a:gd name="connsiteY3" fmla="*/ 631371 h 631371"/>
              <a:gd name="connsiteX0" fmla="*/ 3363685 w 5291873"/>
              <a:gd name="connsiteY0" fmla="*/ 587828 h 587828"/>
              <a:gd name="connsiteX1" fmla="*/ 0 w 5291873"/>
              <a:gd name="connsiteY1" fmla="*/ 0 h 587828"/>
              <a:gd name="connsiteX2" fmla="*/ 5291873 w 5291873"/>
              <a:gd name="connsiteY2" fmla="*/ 3163 h 587828"/>
              <a:gd name="connsiteX3" fmla="*/ 4633888 w 5291873"/>
              <a:gd name="connsiteY3" fmla="*/ 555171 h 587828"/>
              <a:gd name="connsiteX0" fmla="*/ 3363685 w 5291873"/>
              <a:gd name="connsiteY0" fmla="*/ 587828 h 587828"/>
              <a:gd name="connsiteX1" fmla="*/ 0 w 5291873"/>
              <a:gd name="connsiteY1" fmla="*/ 0 h 587828"/>
              <a:gd name="connsiteX2" fmla="*/ 5291873 w 5291873"/>
              <a:gd name="connsiteY2" fmla="*/ 3163 h 587828"/>
              <a:gd name="connsiteX3" fmla="*/ 4555990 w 5291873"/>
              <a:gd name="connsiteY3" fmla="*/ 500743 h 587828"/>
              <a:gd name="connsiteX0" fmla="*/ 3363685 w 5291873"/>
              <a:gd name="connsiteY0" fmla="*/ 587828 h 587828"/>
              <a:gd name="connsiteX1" fmla="*/ 0 w 5291873"/>
              <a:gd name="connsiteY1" fmla="*/ 0 h 587828"/>
              <a:gd name="connsiteX2" fmla="*/ 5291873 w 5291873"/>
              <a:gd name="connsiteY2" fmla="*/ 3163 h 587828"/>
              <a:gd name="connsiteX3" fmla="*/ 4567119 w 5291873"/>
              <a:gd name="connsiteY3" fmla="*/ 522515 h 587828"/>
              <a:gd name="connsiteX0" fmla="*/ 3363685 w 5291873"/>
              <a:gd name="connsiteY0" fmla="*/ 587828 h 587828"/>
              <a:gd name="connsiteX1" fmla="*/ 0 w 5291873"/>
              <a:gd name="connsiteY1" fmla="*/ 0 h 587828"/>
              <a:gd name="connsiteX2" fmla="*/ 5291873 w 5291873"/>
              <a:gd name="connsiteY2" fmla="*/ 3163 h 587828"/>
              <a:gd name="connsiteX3" fmla="*/ 4389067 w 5291873"/>
              <a:gd name="connsiteY3" fmla="*/ 348344 h 587828"/>
              <a:gd name="connsiteX0" fmla="*/ 3363685 w 5291873"/>
              <a:gd name="connsiteY0" fmla="*/ 587828 h 587828"/>
              <a:gd name="connsiteX1" fmla="*/ 0 w 5291873"/>
              <a:gd name="connsiteY1" fmla="*/ 0 h 587828"/>
              <a:gd name="connsiteX2" fmla="*/ 5291873 w 5291873"/>
              <a:gd name="connsiteY2" fmla="*/ 3163 h 587828"/>
              <a:gd name="connsiteX3" fmla="*/ 4511479 w 5291873"/>
              <a:gd name="connsiteY3" fmla="*/ 489858 h 587828"/>
              <a:gd name="connsiteX0" fmla="*/ 3352557 w 5291873"/>
              <a:gd name="connsiteY0" fmla="*/ 707571 h 707571"/>
              <a:gd name="connsiteX1" fmla="*/ 0 w 5291873"/>
              <a:gd name="connsiteY1" fmla="*/ 0 h 707571"/>
              <a:gd name="connsiteX2" fmla="*/ 5291873 w 5291873"/>
              <a:gd name="connsiteY2" fmla="*/ 3163 h 707571"/>
              <a:gd name="connsiteX3" fmla="*/ 4511479 w 5291873"/>
              <a:gd name="connsiteY3" fmla="*/ 489858 h 707571"/>
              <a:gd name="connsiteX0" fmla="*/ 3352557 w 5291873"/>
              <a:gd name="connsiteY0" fmla="*/ 435428 h 489858"/>
              <a:gd name="connsiteX1" fmla="*/ 0 w 5291873"/>
              <a:gd name="connsiteY1" fmla="*/ 0 h 489858"/>
              <a:gd name="connsiteX2" fmla="*/ 5291873 w 5291873"/>
              <a:gd name="connsiteY2" fmla="*/ 3163 h 489858"/>
              <a:gd name="connsiteX3" fmla="*/ 4511479 w 5291873"/>
              <a:gd name="connsiteY3" fmla="*/ 489858 h 489858"/>
              <a:gd name="connsiteX0" fmla="*/ 3341430 w 5291873"/>
              <a:gd name="connsiteY0" fmla="*/ 533399 h 533399"/>
              <a:gd name="connsiteX1" fmla="*/ 0 w 5291873"/>
              <a:gd name="connsiteY1" fmla="*/ 0 h 533399"/>
              <a:gd name="connsiteX2" fmla="*/ 5291873 w 5291873"/>
              <a:gd name="connsiteY2" fmla="*/ 3163 h 533399"/>
              <a:gd name="connsiteX3" fmla="*/ 4511479 w 5291873"/>
              <a:gd name="connsiteY3" fmla="*/ 489858 h 533399"/>
              <a:gd name="connsiteX0" fmla="*/ 3330303 w 5291873"/>
              <a:gd name="connsiteY0" fmla="*/ 631370 h 631370"/>
              <a:gd name="connsiteX1" fmla="*/ 0 w 5291873"/>
              <a:gd name="connsiteY1" fmla="*/ 0 h 631370"/>
              <a:gd name="connsiteX2" fmla="*/ 5291873 w 5291873"/>
              <a:gd name="connsiteY2" fmla="*/ 3163 h 631370"/>
              <a:gd name="connsiteX3" fmla="*/ 4511479 w 5291873"/>
              <a:gd name="connsiteY3" fmla="*/ 489858 h 63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1873" h="631370">
                <a:moveTo>
                  <a:pt x="3330303" y="631370"/>
                </a:moveTo>
                <a:lnTo>
                  <a:pt x="0" y="0"/>
                </a:lnTo>
                <a:lnTo>
                  <a:pt x="5291873" y="3163"/>
                </a:lnTo>
                <a:lnTo>
                  <a:pt x="4511479" y="489858"/>
                </a:lnTo>
              </a:path>
            </a:pathLst>
          </a:custGeom>
          <a:solidFill>
            <a:schemeClr val="bg1">
              <a:lumMod val="9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741711" y="589624"/>
            <a:ext cx="1778078" cy="17456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47995" y="991643"/>
            <a:ext cx="1343589" cy="13435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23137" y="1297738"/>
            <a:ext cx="1062799" cy="103749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4554537" y="2335232"/>
            <a:ext cx="19652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3-4/8</a:t>
            </a:r>
            <a:endParaRPr lang="fr-FR" sz="3600" b="1" dirty="0"/>
          </a:p>
        </p:txBody>
      </p:sp>
      <p:sp>
        <p:nvSpPr>
          <p:cNvPr id="49" name="Rectangle 48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4562682" y="1847549"/>
            <a:ext cx="1881526" cy="388379"/>
          </a:xfrm>
          <a:prstGeom prst="rect">
            <a:avLst/>
          </a:prstGeom>
          <a:solidFill>
            <a:schemeClr val="bg1">
              <a:lumMod val="85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4932040" y="807572"/>
            <a:ext cx="1397323" cy="1273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741711" y="589624"/>
            <a:ext cx="1778078" cy="17456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47995" y="991643"/>
            <a:ext cx="1343589" cy="13435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23137" y="1297738"/>
            <a:ext cx="1062799" cy="103749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4554537" y="2335232"/>
            <a:ext cx="19652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3-4/8</a:t>
            </a:r>
            <a:endParaRPr lang="fr-FR" sz="3600" b="1" dirty="0"/>
          </a:p>
        </p:txBody>
      </p:sp>
      <p:sp>
        <p:nvSpPr>
          <p:cNvPr id="49" name="Rectangle 48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4562682" y="1858435"/>
            <a:ext cx="1881526" cy="388379"/>
          </a:xfrm>
          <a:prstGeom prst="rect">
            <a:avLst/>
          </a:prstGeom>
          <a:solidFill>
            <a:schemeClr val="bg1">
              <a:lumMod val="85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4932040" y="807572"/>
            <a:ext cx="1397323" cy="1273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2013857" y="587829"/>
            <a:ext cx="5181600" cy="786110"/>
          </a:xfrm>
          <a:custGeom>
            <a:avLst/>
            <a:gdLst>
              <a:gd name="connsiteX0" fmla="*/ 2732314 w 5192485"/>
              <a:gd name="connsiteY0" fmla="*/ 914400 h 914400"/>
              <a:gd name="connsiteX1" fmla="*/ 0 w 5192485"/>
              <a:gd name="connsiteY1" fmla="*/ 21772 h 914400"/>
              <a:gd name="connsiteX2" fmla="*/ 5192485 w 5192485"/>
              <a:gd name="connsiteY2" fmla="*/ 0 h 914400"/>
              <a:gd name="connsiteX3" fmla="*/ 4376057 w 5192485"/>
              <a:gd name="connsiteY3" fmla="*/ 478972 h 914400"/>
              <a:gd name="connsiteX0" fmla="*/ 2754086 w 5214257"/>
              <a:gd name="connsiteY0" fmla="*/ 914400 h 914400"/>
              <a:gd name="connsiteX1" fmla="*/ 0 w 5214257"/>
              <a:gd name="connsiteY1" fmla="*/ 32657 h 914400"/>
              <a:gd name="connsiteX2" fmla="*/ 5214257 w 5214257"/>
              <a:gd name="connsiteY2" fmla="*/ 0 h 914400"/>
              <a:gd name="connsiteX3" fmla="*/ 4397829 w 5214257"/>
              <a:gd name="connsiteY3" fmla="*/ 478972 h 914400"/>
              <a:gd name="connsiteX0" fmla="*/ 2754086 w 5181600"/>
              <a:gd name="connsiteY0" fmla="*/ 881743 h 881743"/>
              <a:gd name="connsiteX1" fmla="*/ 0 w 5181600"/>
              <a:gd name="connsiteY1" fmla="*/ 0 h 881743"/>
              <a:gd name="connsiteX2" fmla="*/ 5181600 w 5181600"/>
              <a:gd name="connsiteY2" fmla="*/ 1 h 881743"/>
              <a:gd name="connsiteX3" fmla="*/ 4397829 w 5181600"/>
              <a:gd name="connsiteY3" fmla="*/ 446315 h 881743"/>
              <a:gd name="connsiteX0" fmla="*/ 2754086 w 5181600"/>
              <a:gd name="connsiteY0" fmla="*/ 881743 h 881743"/>
              <a:gd name="connsiteX1" fmla="*/ 0 w 5181600"/>
              <a:gd name="connsiteY1" fmla="*/ 0 h 881743"/>
              <a:gd name="connsiteX2" fmla="*/ 5181600 w 5181600"/>
              <a:gd name="connsiteY2" fmla="*/ 1 h 881743"/>
              <a:gd name="connsiteX3" fmla="*/ 4343400 w 5181600"/>
              <a:gd name="connsiteY3" fmla="*/ 478972 h 881743"/>
              <a:gd name="connsiteX0" fmla="*/ 2754086 w 5181600"/>
              <a:gd name="connsiteY0" fmla="*/ 881743 h 881743"/>
              <a:gd name="connsiteX1" fmla="*/ 0 w 5181600"/>
              <a:gd name="connsiteY1" fmla="*/ 0 h 881743"/>
              <a:gd name="connsiteX2" fmla="*/ 5181600 w 5181600"/>
              <a:gd name="connsiteY2" fmla="*/ 1 h 881743"/>
              <a:gd name="connsiteX3" fmla="*/ 4332515 w 5181600"/>
              <a:gd name="connsiteY3" fmla="*/ 424544 h 881743"/>
              <a:gd name="connsiteX0" fmla="*/ 2754086 w 5181600"/>
              <a:gd name="connsiteY0" fmla="*/ 881743 h 881743"/>
              <a:gd name="connsiteX1" fmla="*/ 0 w 5181600"/>
              <a:gd name="connsiteY1" fmla="*/ 0 h 881743"/>
              <a:gd name="connsiteX2" fmla="*/ 5181600 w 5181600"/>
              <a:gd name="connsiteY2" fmla="*/ 1 h 881743"/>
              <a:gd name="connsiteX3" fmla="*/ 4256315 w 5181600"/>
              <a:gd name="connsiteY3" fmla="*/ 468087 h 881743"/>
              <a:gd name="connsiteX0" fmla="*/ 2841172 w 5181600"/>
              <a:gd name="connsiteY0" fmla="*/ 976387 h 976387"/>
              <a:gd name="connsiteX1" fmla="*/ 0 w 5181600"/>
              <a:gd name="connsiteY1" fmla="*/ 0 h 976387"/>
              <a:gd name="connsiteX2" fmla="*/ 5181600 w 5181600"/>
              <a:gd name="connsiteY2" fmla="*/ 1 h 976387"/>
              <a:gd name="connsiteX3" fmla="*/ 4256315 w 5181600"/>
              <a:gd name="connsiteY3" fmla="*/ 468087 h 976387"/>
              <a:gd name="connsiteX0" fmla="*/ 2841172 w 5181600"/>
              <a:gd name="connsiteY0" fmla="*/ 976387 h 976387"/>
              <a:gd name="connsiteX1" fmla="*/ 0 w 5181600"/>
              <a:gd name="connsiteY1" fmla="*/ 0 h 976387"/>
              <a:gd name="connsiteX2" fmla="*/ 5181600 w 5181600"/>
              <a:gd name="connsiteY2" fmla="*/ 1 h 976387"/>
              <a:gd name="connsiteX3" fmla="*/ 4234544 w 5181600"/>
              <a:gd name="connsiteY3" fmla="*/ 495128 h 976387"/>
              <a:gd name="connsiteX0" fmla="*/ 2841172 w 5181600"/>
              <a:gd name="connsiteY0" fmla="*/ 976387 h 976387"/>
              <a:gd name="connsiteX1" fmla="*/ 0 w 5181600"/>
              <a:gd name="connsiteY1" fmla="*/ 0 h 976387"/>
              <a:gd name="connsiteX2" fmla="*/ 5181600 w 5181600"/>
              <a:gd name="connsiteY2" fmla="*/ 1 h 976387"/>
              <a:gd name="connsiteX3" fmla="*/ 4288972 w 5181600"/>
              <a:gd name="connsiteY3" fmla="*/ 522170 h 976387"/>
              <a:gd name="connsiteX0" fmla="*/ 2841172 w 5181600"/>
              <a:gd name="connsiteY0" fmla="*/ 976387 h 976387"/>
              <a:gd name="connsiteX1" fmla="*/ 0 w 5181600"/>
              <a:gd name="connsiteY1" fmla="*/ 0 h 976387"/>
              <a:gd name="connsiteX2" fmla="*/ 5181600 w 5181600"/>
              <a:gd name="connsiteY2" fmla="*/ 1 h 976387"/>
              <a:gd name="connsiteX3" fmla="*/ 4256315 w 5181600"/>
              <a:gd name="connsiteY3" fmla="*/ 535691 h 976387"/>
              <a:gd name="connsiteX0" fmla="*/ 2841172 w 5181600"/>
              <a:gd name="connsiteY0" fmla="*/ 976387 h 976387"/>
              <a:gd name="connsiteX1" fmla="*/ 0 w 5181600"/>
              <a:gd name="connsiteY1" fmla="*/ 0 h 976387"/>
              <a:gd name="connsiteX2" fmla="*/ 5181600 w 5181600"/>
              <a:gd name="connsiteY2" fmla="*/ 1 h 976387"/>
              <a:gd name="connsiteX3" fmla="*/ 4256315 w 5181600"/>
              <a:gd name="connsiteY3" fmla="*/ 576252 h 97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976387">
                <a:moveTo>
                  <a:pt x="2841172" y="976387"/>
                </a:moveTo>
                <a:lnTo>
                  <a:pt x="0" y="0"/>
                </a:lnTo>
                <a:lnTo>
                  <a:pt x="5181600" y="1"/>
                </a:lnTo>
                <a:lnTo>
                  <a:pt x="4256315" y="576252"/>
                </a:lnTo>
              </a:path>
            </a:pathLst>
          </a:custGeom>
          <a:solidFill>
            <a:schemeClr val="bg1">
              <a:lumMod val="85000"/>
            </a:schemeClr>
          </a:solidFill>
          <a:ln w="203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9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556029" y="647984"/>
            <a:ext cx="2104203" cy="2056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398855" y="1231519"/>
            <a:ext cx="1751785" cy="17517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857731" y="1188915"/>
            <a:ext cx="1794389" cy="1794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203848" y="1764979"/>
            <a:ext cx="1248040" cy="1218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3827868" y="2983304"/>
            <a:ext cx="244688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5-6/8</a:t>
            </a:r>
            <a:endParaRPr lang="fr-FR" sz="3600" b="1" dirty="0"/>
          </a:p>
        </p:txBody>
      </p:sp>
      <p:sp>
        <p:nvSpPr>
          <p:cNvPr id="26" name="Ellipse 25"/>
          <p:cNvSpPr/>
          <p:nvPr/>
        </p:nvSpPr>
        <p:spPr>
          <a:xfrm>
            <a:off x="4721827" y="774283"/>
            <a:ext cx="1794389" cy="1794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009271" y="1324324"/>
            <a:ext cx="1601905" cy="1487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733349" y="2112136"/>
            <a:ext cx="2541399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556029" y="647984"/>
            <a:ext cx="2104203" cy="2056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398855" y="1231519"/>
            <a:ext cx="1751785" cy="175178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857731" y="1188915"/>
            <a:ext cx="1794389" cy="1794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203848" y="1764979"/>
            <a:ext cx="1248040" cy="12183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4"/>
            <a:endCxn id="7" idx="4"/>
          </p:cNvCxnSpPr>
          <p:nvPr/>
        </p:nvCxnSpPr>
        <p:spPr>
          <a:xfrm>
            <a:off x="3827868" y="2983304"/>
            <a:ext cx="244688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89900" y="3803760"/>
            <a:ext cx="134579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422291" y="3789040"/>
            <a:ext cx="13261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>
          <a:xfrm>
            <a:off x="107504" y="1535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5-6/8</a:t>
            </a:r>
            <a:endParaRPr lang="fr-FR" sz="3600" b="1" dirty="0"/>
          </a:p>
        </p:txBody>
      </p:sp>
      <p:sp>
        <p:nvSpPr>
          <p:cNvPr id="26" name="Ellipse 25"/>
          <p:cNvSpPr/>
          <p:nvPr/>
        </p:nvSpPr>
        <p:spPr>
          <a:xfrm>
            <a:off x="4721827" y="774283"/>
            <a:ext cx="1794389" cy="1794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009271" y="1324324"/>
            <a:ext cx="1601905" cy="14876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733349" y="2112136"/>
            <a:ext cx="2541399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1907704" y="476672"/>
            <a:ext cx="5400000" cy="54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2068286" y="642257"/>
            <a:ext cx="5083628" cy="1045029"/>
          </a:xfrm>
          <a:custGeom>
            <a:avLst/>
            <a:gdLst>
              <a:gd name="connsiteX0" fmla="*/ 2198914 w 5094514"/>
              <a:gd name="connsiteY0" fmla="*/ 751114 h 751114"/>
              <a:gd name="connsiteX1" fmla="*/ 0 w 5094514"/>
              <a:gd name="connsiteY1" fmla="*/ 0 h 751114"/>
              <a:gd name="connsiteX2" fmla="*/ 5094514 w 5094514"/>
              <a:gd name="connsiteY2" fmla="*/ 21771 h 751114"/>
              <a:gd name="connsiteX3" fmla="*/ 4626428 w 5094514"/>
              <a:gd name="connsiteY3" fmla="*/ 740228 h 751114"/>
              <a:gd name="connsiteX4" fmla="*/ 4626428 w 5094514"/>
              <a:gd name="connsiteY4" fmla="*/ 740228 h 751114"/>
              <a:gd name="connsiteX0" fmla="*/ 2198914 w 5094514"/>
              <a:gd name="connsiteY0" fmla="*/ 729343 h 729343"/>
              <a:gd name="connsiteX1" fmla="*/ 0 w 5094514"/>
              <a:gd name="connsiteY1" fmla="*/ 1 h 729343"/>
              <a:gd name="connsiteX2" fmla="*/ 5094514 w 5094514"/>
              <a:gd name="connsiteY2" fmla="*/ 0 h 729343"/>
              <a:gd name="connsiteX3" fmla="*/ 4626428 w 5094514"/>
              <a:gd name="connsiteY3" fmla="*/ 718457 h 729343"/>
              <a:gd name="connsiteX4" fmla="*/ 4626428 w 5094514"/>
              <a:gd name="connsiteY4" fmla="*/ 718457 h 729343"/>
              <a:gd name="connsiteX0" fmla="*/ 2198914 w 5061857"/>
              <a:gd name="connsiteY0" fmla="*/ 729343 h 729343"/>
              <a:gd name="connsiteX1" fmla="*/ 0 w 5061857"/>
              <a:gd name="connsiteY1" fmla="*/ 1 h 729343"/>
              <a:gd name="connsiteX2" fmla="*/ 5061857 w 5061857"/>
              <a:gd name="connsiteY2" fmla="*/ 0 h 729343"/>
              <a:gd name="connsiteX3" fmla="*/ 4626428 w 5061857"/>
              <a:gd name="connsiteY3" fmla="*/ 718457 h 729343"/>
              <a:gd name="connsiteX4" fmla="*/ 4626428 w 5061857"/>
              <a:gd name="connsiteY4" fmla="*/ 718457 h 729343"/>
              <a:gd name="connsiteX0" fmla="*/ 2198914 w 5072743"/>
              <a:gd name="connsiteY0" fmla="*/ 729343 h 729343"/>
              <a:gd name="connsiteX1" fmla="*/ 0 w 5072743"/>
              <a:gd name="connsiteY1" fmla="*/ 1 h 729343"/>
              <a:gd name="connsiteX2" fmla="*/ 5072743 w 5072743"/>
              <a:gd name="connsiteY2" fmla="*/ 0 h 729343"/>
              <a:gd name="connsiteX3" fmla="*/ 4626428 w 5072743"/>
              <a:gd name="connsiteY3" fmla="*/ 718457 h 729343"/>
              <a:gd name="connsiteX4" fmla="*/ 4626428 w 5072743"/>
              <a:gd name="connsiteY4" fmla="*/ 718457 h 729343"/>
              <a:gd name="connsiteX0" fmla="*/ 2198914 w 5083628"/>
              <a:gd name="connsiteY0" fmla="*/ 729343 h 729343"/>
              <a:gd name="connsiteX1" fmla="*/ 0 w 5083628"/>
              <a:gd name="connsiteY1" fmla="*/ 1 h 729343"/>
              <a:gd name="connsiteX2" fmla="*/ 5083628 w 5083628"/>
              <a:gd name="connsiteY2" fmla="*/ 0 h 729343"/>
              <a:gd name="connsiteX3" fmla="*/ 4626428 w 5083628"/>
              <a:gd name="connsiteY3" fmla="*/ 718457 h 729343"/>
              <a:gd name="connsiteX4" fmla="*/ 4626428 w 5083628"/>
              <a:gd name="connsiteY4" fmla="*/ 718457 h 729343"/>
              <a:gd name="connsiteX0" fmla="*/ 2307771 w 5083628"/>
              <a:gd name="connsiteY0" fmla="*/ 696686 h 718457"/>
              <a:gd name="connsiteX1" fmla="*/ 0 w 5083628"/>
              <a:gd name="connsiteY1" fmla="*/ 1 h 718457"/>
              <a:gd name="connsiteX2" fmla="*/ 5083628 w 5083628"/>
              <a:gd name="connsiteY2" fmla="*/ 0 h 718457"/>
              <a:gd name="connsiteX3" fmla="*/ 4626428 w 5083628"/>
              <a:gd name="connsiteY3" fmla="*/ 718457 h 718457"/>
              <a:gd name="connsiteX4" fmla="*/ 4626428 w 5083628"/>
              <a:gd name="connsiteY4" fmla="*/ 718457 h 718457"/>
              <a:gd name="connsiteX0" fmla="*/ 1959428 w 5083628"/>
              <a:gd name="connsiteY0" fmla="*/ 925286 h 925286"/>
              <a:gd name="connsiteX1" fmla="*/ 0 w 5083628"/>
              <a:gd name="connsiteY1" fmla="*/ 1 h 925286"/>
              <a:gd name="connsiteX2" fmla="*/ 5083628 w 5083628"/>
              <a:gd name="connsiteY2" fmla="*/ 0 h 925286"/>
              <a:gd name="connsiteX3" fmla="*/ 4626428 w 5083628"/>
              <a:gd name="connsiteY3" fmla="*/ 718457 h 925286"/>
              <a:gd name="connsiteX4" fmla="*/ 4626428 w 5083628"/>
              <a:gd name="connsiteY4" fmla="*/ 718457 h 925286"/>
              <a:gd name="connsiteX0" fmla="*/ 2057399 w 5083628"/>
              <a:gd name="connsiteY0" fmla="*/ 957943 h 957943"/>
              <a:gd name="connsiteX1" fmla="*/ 0 w 5083628"/>
              <a:gd name="connsiteY1" fmla="*/ 1 h 957943"/>
              <a:gd name="connsiteX2" fmla="*/ 5083628 w 5083628"/>
              <a:gd name="connsiteY2" fmla="*/ 0 h 957943"/>
              <a:gd name="connsiteX3" fmla="*/ 4626428 w 5083628"/>
              <a:gd name="connsiteY3" fmla="*/ 718457 h 957943"/>
              <a:gd name="connsiteX4" fmla="*/ 4626428 w 5083628"/>
              <a:gd name="connsiteY4" fmla="*/ 718457 h 957943"/>
              <a:gd name="connsiteX0" fmla="*/ 2046514 w 5083628"/>
              <a:gd name="connsiteY0" fmla="*/ 1045029 h 1045029"/>
              <a:gd name="connsiteX1" fmla="*/ 0 w 5083628"/>
              <a:gd name="connsiteY1" fmla="*/ 1 h 1045029"/>
              <a:gd name="connsiteX2" fmla="*/ 5083628 w 5083628"/>
              <a:gd name="connsiteY2" fmla="*/ 0 h 1045029"/>
              <a:gd name="connsiteX3" fmla="*/ 4626428 w 5083628"/>
              <a:gd name="connsiteY3" fmla="*/ 718457 h 1045029"/>
              <a:gd name="connsiteX4" fmla="*/ 4626428 w 5083628"/>
              <a:gd name="connsiteY4" fmla="*/ 718457 h 1045029"/>
              <a:gd name="connsiteX0" fmla="*/ 2046514 w 5083628"/>
              <a:gd name="connsiteY0" fmla="*/ 1045029 h 1632857"/>
              <a:gd name="connsiteX1" fmla="*/ 0 w 5083628"/>
              <a:gd name="connsiteY1" fmla="*/ 1 h 1632857"/>
              <a:gd name="connsiteX2" fmla="*/ 5083628 w 5083628"/>
              <a:gd name="connsiteY2" fmla="*/ 0 h 1632857"/>
              <a:gd name="connsiteX3" fmla="*/ 4626428 w 5083628"/>
              <a:gd name="connsiteY3" fmla="*/ 718457 h 1632857"/>
              <a:gd name="connsiteX4" fmla="*/ 4517570 w 5083628"/>
              <a:gd name="connsiteY4" fmla="*/ 1632857 h 1632857"/>
              <a:gd name="connsiteX0" fmla="*/ 2046514 w 5330134"/>
              <a:gd name="connsiteY0" fmla="*/ 1045029 h 1632857"/>
              <a:gd name="connsiteX1" fmla="*/ 0 w 5330134"/>
              <a:gd name="connsiteY1" fmla="*/ 1 h 1632857"/>
              <a:gd name="connsiteX2" fmla="*/ 5083628 w 5330134"/>
              <a:gd name="connsiteY2" fmla="*/ 0 h 1632857"/>
              <a:gd name="connsiteX3" fmla="*/ 4517570 w 5330134"/>
              <a:gd name="connsiteY3" fmla="*/ 1632857 h 1632857"/>
              <a:gd name="connsiteX0" fmla="*/ 2046514 w 5330134"/>
              <a:gd name="connsiteY0" fmla="*/ 1045029 h 1632857"/>
              <a:gd name="connsiteX1" fmla="*/ 0 w 5330134"/>
              <a:gd name="connsiteY1" fmla="*/ 1 h 1632857"/>
              <a:gd name="connsiteX2" fmla="*/ 5083628 w 5330134"/>
              <a:gd name="connsiteY2" fmla="*/ 0 h 1632857"/>
              <a:gd name="connsiteX3" fmla="*/ 4517570 w 5330134"/>
              <a:gd name="connsiteY3" fmla="*/ 1632857 h 1632857"/>
              <a:gd name="connsiteX0" fmla="*/ 2046514 w 5330134"/>
              <a:gd name="connsiteY0" fmla="*/ 1045029 h 1632857"/>
              <a:gd name="connsiteX1" fmla="*/ 0 w 5330134"/>
              <a:gd name="connsiteY1" fmla="*/ 1 h 1632857"/>
              <a:gd name="connsiteX2" fmla="*/ 5083628 w 5330134"/>
              <a:gd name="connsiteY2" fmla="*/ 0 h 1632857"/>
              <a:gd name="connsiteX3" fmla="*/ 4517570 w 5330134"/>
              <a:gd name="connsiteY3" fmla="*/ 1632857 h 1632857"/>
              <a:gd name="connsiteX0" fmla="*/ 2046514 w 5083628"/>
              <a:gd name="connsiteY0" fmla="*/ 1045029 h 1045029"/>
              <a:gd name="connsiteX1" fmla="*/ 0 w 5083628"/>
              <a:gd name="connsiteY1" fmla="*/ 1 h 1045029"/>
              <a:gd name="connsiteX2" fmla="*/ 5083628 w 5083628"/>
              <a:gd name="connsiteY2" fmla="*/ 0 h 1045029"/>
              <a:gd name="connsiteX0" fmla="*/ 2046514 w 5083628"/>
              <a:gd name="connsiteY0" fmla="*/ 1045030 h 1045030"/>
              <a:gd name="connsiteX1" fmla="*/ 0 w 5083628"/>
              <a:gd name="connsiteY1" fmla="*/ 2 h 1045030"/>
              <a:gd name="connsiteX2" fmla="*/ 5083628 w 5083628"/>
              <a:gd name="connsiteY2" fmla="*/ 1 h 1045030"/>
              <a:gd name="connsiteX3" fmla="*/ 5040085 w 5083628"/>
              <a:gd name="connsiteY3" fmla="*/ 0 h 1045030"/>
              <a:gd name="connsiteX0" fmla="*/ 2046514 w 5040085"/>
              <a:gd name="connsiteY0" fmla="*/ 1045030 h 1045030"/>
              <a:gd name="connsiteX1" fmla="*/ 0 w 5040085"/>
              <a:gd name="connsiteY1" fmla="*/ 2 h 1045030"/>
              <a:gd name="connsiteX2" fmla="*/ 4855028 w 5040085"/>
              <a:gd name="connsiteY2" fmla="*/ 511630 h 1045030"/>
              <a:gd name="connsiteX3" fmla="*/ 5040085 w 5040085"/>
              <a:gd name="connsiteY3" fmla="*/ 0 h 1045030"/>
              <a:gd name="connsiteX0" fmla="*/ 2046514 w 5040085"/>
              <a:gd name="connsiteY0" fmla="*/ 1045030 h 1045030"/>
              <a:gd name="connsiteX1" fmla="*/ 0 w 5040085"/>
              <a:gd name="connsiteY1" fmla="*/ 2 h 1045030"/>
              <a:gd name="connsiteX2" fmla="*/ 4452256 w 5040085"/>
              <a:gd name="connsiteY2" fmla="*/ 141515 h 1045030"/>
              <a:gd name="connsiteX3" fmla="*/ 5040085 w 5040085"/>
              <a:gd name="connsiteY3" fmla="*/ 0 h 1045030"/>
              <a:gd name="connsiteX0" fmla="*/ 2046514 w 4572000"/>
              <a:gd name="connsiteY0" fmla="*/ 1045028 h 1142998"/>
              <a:gd name="connsiteX1" fmla="*/ 0 w 4572000"/>
              <a:gd name="connsiteY1" fmla="*/ 0 h 1142998"/>
              <a:gd name="connsiteX2" fmla="*/ 4452256 w 4572000"/>
              <a:gd name="connsiteY2" fmla="*/ 141513 h 1142998"/>
              <a:gd name="connsiteX3" fmla="*/ 4572000 w 4572000"/>
              <a:gd name="connsiteY3" fmla="*/ 1142998 h 1142998"/>
              <a:gd name="connsiteX0" fmla="*/ 2046514 w 5029199"/>
              <a:gd name="connsiteY0" fmla="*/ 1045029 h 1142999"/>
              <a:gd name="connsiteX1" fmla="*/ 0 w 5029199"/>
              <a:gd name="connsiteY1" fmla="*/ 1 h 1142999"/>
              <a:gd name="connsiteX2" fmla="*/ 5029199 w 5029199"/>
              <a:gd name="connsiteY2" fmla="*/ 0 h 1142999"/>
              <a:gd name="connsiteX3" fmla="*/ 4572000 w 5029199"/>
              <a:gd name="connsiteY3" fmla="*/ 1142999 h 1142999"/>
              <a:gd name="connsiteX0" fmla="*/ 2046514 w 5083628"/>
              <a:gd name="connsiteY0" fmla="*/ 1045029 h 1142999"/>
              <a:gd name="connsiteX1" fmla="*/ 0 w 5083628"/>
              <a:gd name="connsiteY1" fmla="*/ 1 h 1142999"/>
              <a:gd name="connsiteX2" fmla="*/ 5083628 w 5083628"/>
              <a:gd name="connsiteY2" fmla="*/ 0 h 1142999"/>
              <a:gd name="connsiteX3" fmla="*/ 4572000 w 5083628"/>
              <a:gd name="connsiteY3" fmla="*/ 1142999 h 1142999"/>
              <a:gd name="connsiteX0" fmla="*/ 2046514 w 5083628"/>
              <a:gd name="connsiteY0" fmla="*/ 1045029 h 1045029"/>
              <a:gd name="connsiteX1" fmla="*/ 0 w 5083628"/>
              <a:gd name="connsiteY1" fmla="*/ 1 h 1045029"/>
              <a:gd name="connsiteX2" fmla="*/ 5083628 w 5083628"/>
              <a:gd name="connsiteY2" fmla="*/ 0 h 1045029"/>
              <a:gd name="connsiteX3" fmla="*/ 4648200 w 5083628"/>
              <a:gd name="connsiteY3" fmla="*/ 827313 h 1045029"/>
              <a:gd name="connsiteX0" fmla="*/ 2046514 w 5083628"/>
              <a:gd name="connsiteY0" fmla="*/ 1045029 h 1045029"/>
              <a:gd name="connsiteX1" fmla="*/ 0 w 5083628"/>
              <a:gd name="connsiteY1" fmla="*/ 1 h 1045029"/>
              <a:gd name="connsiteX2" fmla="*/ 5083628 w 5083628"/>
              <a:gd name="connsiteY2" fmla="*/ 0 h 1045029"/>
              <a:gd name="connsiteX3" fmla="*/ 4615543 w 5083628"/>
              <a:gd name="connsiteY3" fmla="*/ 838199 h 1045029"/>
              <a:gd name="connsiteX0" fmla="*/ 2046514 w 5083628"/>
              <a:gd name="connsiteY0" fmla="*/ 1045029 h 1045029"/>
              <a:gd name="connsiteX1" fmla="*/ 0 w 5083628"/>
              <a:gd name="connsiteY1" fmla="*/ 1 h 1045029"/>
              <a:gd name="connsiteX2" fmla="*/ 5083628 w 5083628"/>
              <a:gd name="connsiteY2" fmla="*/ 0 h 1045029"/>
              <a:gd name="connsiteX3" fmla="*/ 4604657 w 5083628"/>
              <a:gd name="connsiteY3" fmla="*/ 859971 h 10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3628" h="1045029">
                <a:moveTo>
                  <a:pt x="2046514" y="1045029"/>
                </a:moveTo>
                <a:lnTo>
                  <a:pt x="0" y="1"/>
                </a:lnTo>
                <a:lnTo>
                  <a:pt x="5083628" y="0"/>
                </a:lnTo>
                <a:lnTo>
                  <a:pt x="4604657" y="859971"/>
                </a:lnTo>
              </a:path>
            </a:pathLst>
          </a:custGeom>
          <a:solidFill>
            <a:schemeClr val="bg1">
              <a:lumMod val="75000"/>
            </a:schemeClr>
          </a:solidFill>
          <a:ln w="304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7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</Words>
  <Application>Microsoft Office PowerPoint</Application>
  <PresentationFormat>Affichage à l'écran (4:3)</PresentationFormat>
  <Paragraphs>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pmu</dc:creator>
  <cp:lastModifiedBy>pmu</cp:lastModifiedBy>
  <cp:revision>60</cp:revision>
  <dcterms:created xsi:type="dcterms:W3CDTF">2012-06-23T17:00:41Z</dcterms:created>
  <dcterms:modified xsi:type="dcterms:W3CDTF">2012-07-30T13:44:14Z</dcterms:modified>
</cp:coreProperties>
</file>