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1E80-B3D7-43F3-A8C9-A8CB4D81571C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41A6-04F0-4715-9D3C-B3F4C419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2032" y="1506332"/>
            <a:ext cx="4130917" cy="1905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8712" y="1501058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File system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476194" y="2295465"/>
            <a:ext cx="945572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Fetch the script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84056" y="5377953"/>
            <a:ext cx="511155" cy="407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Script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Bank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7784" y="2901514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88880" y="4668829"/>
            <a:ext cx="1268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Each 5 minutes </a:t>
            </a:r>
          </a:p>
          <a:p>
            <a:r>
              <a:rPr lang="en-US" sz="1000" dirty="0" smtClean="0"/>
              <a:t>check for new </a:t>
            </a:r>
          </a:p>
          <a:p>
            <a:r>
              <a:rPr lang="en-US" sz="1000" dirty="0" smtClean="0"/>
              <a:t>scripts for this client.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25" idx="0"/>
            <a:endCxn id="68" idx="2"/>
          </p:cNvCxnSpPr>
          <p:nvPr/>
        </p:nvCxnSpPr>
        <p:spPr>
          <a:xfrm flipV="1">
            <a:off x="4947498" y="4531115"/>
            <a:ext cx="132" cy="79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96301" y="5327158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Fetch Script Manager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74" idx="1"/>
            <a:endCxn id="12" idx="3"/>
          </p:cNvCxnSpPr>
          <p:nvPr/>
        </p:nvCxnSpPr>
        <p:spPr>
          <a:xfrm flipH="1" flipV="1">
            <a:off x="6295211" y="5581735"/>
            <a:ext cx="234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37385" y="1826907"/>
            <a:ext cx="1102393" cy="263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Python Script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13" idx="0"/>
            <a:endCxn id="11" idx="2"/>
          </p:cNvCxnSpPr>
          <p:nvPr/>
        </p:nvCxnSpPr>
        <p:spPr>
          <a:xfrm flipH="1" flipV="1">
            <a:off x="4948980" y="2643635"/>
            <a:ext cx="1" cy="25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153797" y="1506330"/>
            <a:ext cx="10418" cy="1905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16559" y="1555621"/>
            <a:ext cx="1516164" cy="1806199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37385" y="3024538"/>
            <a:ext cx="1102393" cy="263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Python Script 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3" idx="2"/>
            <a:endCxn id="46" idx="0"/>
          </p:cNvCxnSpPr>
          <p:nvPr/>
        </p:nvCxnSpPr>
        <p:spPr>
          <a:xfrm>
            <a:off x="6988582" y="2090015"/>
            <a:ext cx="0" cy="9345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80295" y="3842633"/>
            <a:ext cx="297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Scripts Management Daemon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11" idx="3"/>
            <a:endCxn id="38" idx="1"/>
          </p:cNvCxnSpPr>
          <p:nvPr/>
        </p:nvCxnSpPr>
        <p:spPr>
          <a:xfrm flipV="1">
            <a:off x="5421766" y="2458721"/>
            <a:ext cx="794793" cy="1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70597" y="454169"/>
            <a:ext cx="23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Amazon Cloud Services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950533" y="4187769"/>
            <a:ext cx="4130917" cy="1905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77412" y="4186568"/>
            <a:ext cx="1140435" cy="344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HTTP Request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529252" y="5327158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Execution Script Manager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8" idx="0"/>
            <a:endCxn id="13" idx="2"/>
          </p:cNvCxnSpPr>
          <p:nvPr/>
        </p:nvCxnSpPr>
        <p:spPr>
          <a:xfrm flipV="1">
            <a:off x="4947630" y="3410669"/>
            <a:ext cx="1351" cy="7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5" idx="3"/>
            <a:endCxn id="12" idx="1"/>
          </p:cNvCxnSpPr>
          <p:nvPr/>
        </p:nvCxnSpPr>
        <p:spPr>
          <a:xfrm flipV="1">
            <a:off x="5498694" y="5581735"/>
            <a:ext cx="285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529252" y="4335305"/>
            <a:ext cx="1102393" cy="256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Execute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529252" y="4828339"/>
            <a:ext cx="1102393" cy="25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Fetch Script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stCxn id="74" idx="0"/>
            <a:endCxn id="84" idx="2"/>
          </p:cNvCxnSpPr>
          <p:nvPr/>
        </p:nvCxnSpPr>
        <p:spPr>
          <a:xfrm flipV="1">
            <a:off x="7080449" y="5079852"/>
            <a:ext cx="0" cy="24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0"/>
            <a:endCxn id="83" idx="2"/>
          </p:cNvCxnSpPr>
          <p:nvPr/>
        </p:nvCxnSpPr>
        <p:spPr>
          <a:xfrm flipV="1">
            <a:off x="7080449" y="4591796"/>
            <a:ext cx="0" cy="23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7281637" y="5439793"/>
            <a:ext cx="755096" cy="299095"/>
          </a:xfrm>
          <a:prstGeom prst="arc">
            <a:avLst>
              <a:gd name="adj1" fmla="val 15839998"/>
              <a:gd name="adj2" fmla="val 60140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 rot="10800000">
            <a:off x="3991280" y="5473760"/>
            <a:ext cx="755096" cy="299095"/>
          </a:xfrm>
          <a:prstGeom prst="arc">
            <a:avLst>
              <a:gd name="adj1" fmla="val 15839998"/>
              <a:gd name="adj2" fmla="val 601408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70457" y="3610824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RFCOMM Sensor Command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0597" y="454169"/>
            <a:ext cx="172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Structure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0221" y="2103815"/>
            <a:ext cx="968644" cy="3481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Magic Number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(2 bytes)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98865" y="2103815"/>
            <a:ext cx="862444" cy="3481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Control Flags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61309" y="2103815"/>
            <a:ext cx="561110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Sender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(5 bytes)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22419" y="2103815"/>
            <a:ext cx="532228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(5 bytes)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54647" y="2103815"/>
            <a:ext cx="1080655" cy="3481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Information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30716" y="2103815"/>
            <a:ext cx="1205346" cy="3481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Sender Information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36063" y="2103815"/>
            <a:ext cx="5571818" cy="3481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Frame (Payload)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(15 bytes)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107882" y="2103815"/>
            <a:ext cx="696191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Packet ID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(2 bytes)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8262" y="2973188"/>
            <a:ext cx="949035" cy="3481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Fragmentation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bit)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57297" y="2973188"/>
            <a:ext cx="600939" cy="3481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Version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(3 bits)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58236" y="2973188"/>
            <a:ext cx="699655" cy="3481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Broadcast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bit)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57891" y="2973188"/>
            <a:ext cx="413344" cy="3481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ACK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(1 bit)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71235" y="2973188"/>
            <a:ext cx="742414" cy="3481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Reserved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(2 bits)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08261" y="2472371"/>
            <a:ext cx="990604" cy="498276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72564" y="2451985"/>
            <a:ext cx="1520010" cy="51866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974713" y="1320959"/>
            <a:ext cx="717861" cy="348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Type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(3 bits)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92574" y="1320959"/>
            <a:ext cx="717861" cy="348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Size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(5 bits)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974713" y="1679322"/>
            <a:ext cx="279933" cy="424493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30715" y="1680785"/>
            <a:ext cx="84024" cy="42303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807141" y="2970647"/>
            <a:ext cx="847984" cy="3481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Sender Type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(5 bits)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55125" y="2970647"/>
            <a:ext cx="742414" cy="3481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Reserved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(3 bits)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813821" y="2451985"/>
            <a:ext cx="528929" cy="51866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397539" y="2451985"/>
            <a:ext cx="138524" cy="51866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062" y="3562932"/>
            <a:ext cx="1054790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Address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90852" y="3562932"/>
            <a:ext cx="1054790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  <a:r>
              <a:rPr lang="en-US" sz="1000" dirty="0" smtClean="0">
                <a:solidFill>
                  <a:schemeClr val="tx1"/>
                </a:solidFill>
              </a:rPr>
              <a:t>ommand Type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45641" y="3562932"/>
            <a:ext cx="1054790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</a:t>
            </a:r>
            <a:r>
              <a:rPr lang="en-US" sz="1000" dirty="0" smtClean="0">
                <a:solidFill>
                  <a:schemeClr val="tx1"/>
                </a:solidFill>
              </a:rPr>
              <a:t>ommand Data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(4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6062" y="4027388"/>
            <a:ext cx="1054790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Address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90852" y="4027388"/>
            <a:ext cx="1054790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Type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45640" y="4027388"/>
            <a:ext cx="1269759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Data Length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1133" y="4078362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RFCOMM Sensor Info</a:t>
            </a:r>
            <a:endParaRPr lang="en-US" sz="1000" dirty="0"/>
          </a:p>
        </p:txBody>
      </p:sp>
      <p:sp>
        <p:nvSpPr>
          <p:cNvPr id="77" name="Rectangle 76"/>
          <p:cNvSpPr/>
          <p:nvPr/>
        </p:nvSpPr>
        <p:spPr>
          <a:xfrm>
            <a:off x="5536061" y="4513665"/>
            <a:ext cx="1145293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Device Command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81354" y="4513665"/>
            <a:ext cx="1054790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Device Data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(8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01903" y="4570776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RFCOMM Device Protocol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8700430" y="3562932"/>
            <a:ext cx="2407451" cy="34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915399" y="4032106"/>
            <a:ext cx="2192481" cy="34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or another sensor header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736617" y="4513665"/>
            <a:ext cx="3371263" cy="345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536061" y="2472371"/>
            <a:ext cx="0" cy="1080967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1107880" y="2472371"/>
            <a:ext cx="1" cy="1090561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536061" y="4992227"/>
            <a:ext cx="1269759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Address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(6 bytes)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05820" y="4989868"/>
            <a:ext cx="1054790" cy="34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Type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860610" y="4989868"/>
            <a:ext cx="1269759" cy="355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Data Length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(1 byte)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66876" y="5038314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RFCOMM Individual  Sensor Info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9130369" y="4989868"/>
            <a:ext cx="1977511" cy="350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Data or another sensor header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48235" y="7853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nRF24l01 Daemon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75234" y="3031399"/>
            <a:ext cx="945572" cy="509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nRF24l01 OUT packets 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96831" y="4466297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Registration Check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96825" y="1968487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nRF24l01 OUT packets listener (IPC)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3" idx="2"/>
            <a:endCxn id="11" idx="0"/>
          </p:cNvCxnSpPr>
          <p:nvPr/>
        </p:nvCxnSpPr>
        <p:spPr>
          <a:xfrm rot="5400000">
            <a:off x="9871143" y="2754519"/>
            <a:ext cx="553757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48019" y="2631987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Put request in queue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22" idx="2"/>
            <a:endCxn id="13" idx="0"/>
          </p:cNvCxnSpPr>
          <p:nvPr/>
        </p:nvCxnSpPr>
        <p:spPr>
          <a:xfrm>
            <a:off x="10148020" y="1619385"/>
            <a:ext cx="2" cy="34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43289" y="1373164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9596824" y="4030627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nRF24l01 OUT executor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11" idx="2"/>
            <a:endCxn id="25" idx="0"/>
          </p:cNvCxnSpPr>
          <p:nvPr/>
        </p:nvCxnSpPr>
        <p:spPr>
          <a:xfrm rot="16200000" flipH="1">
            <a:off x="9902984" y="3785589"/>
            <a:ext cx="4900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48019" y="3669470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Get request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25" idx="2"/>
            <a:endCxn id="35" idx="0"/>
          </p:cNvCxnSpPr>
          <p:nvPr/>
        </p:nvCxnSpPr>
        <p:spPr>
          <a:xfrm flipH="1">
            <a:off x="10148019" y="4539782"/>
            <a:ext cx="2" cy="40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26644" y="494953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5301100" y="5155639"/>
            <a:ext cx="1102393" cy="5091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nRF24l01 IN listener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8" idx="0"/>
            <a:endCxn id="43" idx="2"/>
          </p:cNvCxnSpPr>
          <p:nvPr/>
        </p:nvCxnSpPr>
        <p:spPr>
          <a:xfrm flipV="1">
            <a:off x="5852296" y="5664794"/>
            <a:ext cx="1" cy="29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8786" y="5963942"/>
            <a:ext cx="587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Receive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703712" y="3994683"/>
            <a:ext cx="1260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Send Server Address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3480946" y="1034013"/>
            <a:ext cx="5009148" cy="4757187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12" idx="0"/>
            <a:endCxn id="67" idx="2"/>
          </p:cNvCxnSpPr>
          <p:nvPr/>
        </p:nvCxnSpPr>
        <p:spPr>
          <a:xfrm flipH="1" flipV="1">
            <a:off x="5855672" y="4167785"/>
            <a:ext cx="1" cy="29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7" idx="0"/>
            <a:endCxn id="92" idx="2"/>
          </p:cNvCxnSpPr>
          <p:nvPr/>
        </p:nvCxnSpPr>
        <p:spPr>
          <a:xfrm rot="16200000" flipV="1">
            <a:off x="4959956" y="2317046"/>
            <a:ext cx="377265" cy="1414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819471" y="4466296"/>
            <a:ext cx="1028704" cy="3273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DISCOVERY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12" idx="1"/>
            <a:endCxn id="57" idx="3"/>
          </p:cNvCxnSpPr>
          <p:nvPr/>
        </p:nvCxnSpPr>
        <p:spPr>
          <a:xfrm rot="10800000">
            <a:off x="4848175" y="4629948"/>
            <a:ext cx="3486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341320" y="3840484"/>
            <a:ext cx="1028704" cy="3273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57" idx="0"/>
            <a:endCxn id="55" idx="2"/>
          </p:cNvCxnSpPr>
          <p:nvPr/>
        </p:nvCxnSpPr>
        <p:spPr>
          <a:xfrm flipV="1">
            <a:off x="4333823" y="4240904"/>
            <a:ext cx="0" cy="22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7" idx="0"/>
            <a:endCxn id="87" idx="2"/>
          </p:cNvCxnSpPr>
          <p:nvPr/>
        </p:nvCxnSpPr>
        <p:spPr>
          <a:xfrm flipV="1">
            <a:off x="5855672" y="3540064"/>
            <a:ext cx="0" cy="30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196830" y="3212762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Parse Packet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10998" y="2508195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Execute Command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782662" y="1867993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Sensor Changes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82662" y="2508195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 Cache DB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/>
          <p:cNvCxnSpPr>
            <a:stCxn id="92" idx="0"/>
            <a:endCxn id="91" idx="2"/>
          </p:cNvCxnSpPr>
          <p:nvPr/>
        </p:nvCxnSpPr>
        <p:spPr>
          <a:xfrm flipV="1">
            <a:off x="4441504" y="2195295"/>
            <a:ext cx="0" cy="31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7" idx="0"/>
            <a:endCxn id="89" idx="2"/>
          </p:cNvCxnSpPr>
          <p:nvPr/>
        </p:nvCxnSpPr>
        <p:spPr>
          <a:xfrm rot="5400000" flipH="1" flipV="1">
            <a:off x="6374124" y="2317046"/>
            <a:ext cx="377265" cy="1414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782661" y="1223290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 Database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24927" y="1223290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For Events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867193" y="1223290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Execute Python Script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91" idx="0"/>
            <a:endCxn id="108" idx="2"/>
          </p:cNvCxnSpPr>
          <p:nvPr/>
        </p:nvCxnSpPr>
        <p:spPr>
          <a:xfrm flipH="1" flipV="1">
            <a:off x="4441503" y="1550592"/>
            <a:ext cx="1" cy="31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8" idx="3"/>
            <a:endCxn id="109" idx="1"/>
          </p:cNvCxnSpPr>
          <p:nvPr/>
        </p:nvCxnSpPr>
        <p:spPr>
          <a:xfrm>
            <a:off x="5100344" y="1386941"/>
            <a:ext cx="22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9" idx="3"/>
            <a:endCxn id="110" idx="1"/>
          </p:cNvCxnSpPr>
          <p:nvPr/>
        </p:nvCxnSpPr>
        <p:spPr>
          <a:xfrm>
            <a:off x="6642610" y="1386941"/>
            <a:ext cx="22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99996" y="1589738"/>
            <a:ext cx="3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26" name="Rectangle 125"/>
          <p:cNvSpPr/>
          <p:nvPr/>
        </p:nvSpPr>
        <p:spPr>
          <a:xfrm>
            <a:off x="5196830" y="2496386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Setup 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Straight Arrow Connector 132"/>
          <p:cNvCxnSpPr>
            <a:stCxn id="43" idx="0"/>
            <a:endCxn id="12" idx="2"/>
          </p:cNvCxnSpPr>
          <p:nvPr/>
        </p:nvCxnSpPr>
        <p:spPr>
          <a:xfrm flipV="1">
            <a:off x="5852297" y="4793599"/>
            <a:ext cx="3376" cy="36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7" idx="0"/>
            <a:endCxn id="126" idx="2"/>
          </p:cNvCxnSpPr>
          <p:nvPr/>
        </p:nvCxnSpPr>
        <p:spPr>
          <a:xfrm flipV="1">
            <a:off x="5855672" y="2823688"/>
            <a:ext cx="0" cy="38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962979" y="1835959"/>
            <a:ext cx="2459748" cy="2793989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8481" y="174226"/>
            <a:ext cx="192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Registration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4" idx="3"/>
            <a:endCxn id="57" idx="1"/>
          </p:cNvCxnSpPr>
          <p:nvPr/>
        </p:nvCxnSpPr>
        <p:spPr>
          <a:xfrm flipV="1">
            <a:off x="7008558" y="4159767"/>
            <a:ext cx="660861" cy="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094698" y="1860506"/>
            <a:ext cx="1913860" cy="447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</a:t>
            </a:r>
            <a:r>
              <a:rPr lang="en-US" sz="1000" b="1" dirty="0" err="1" smtClean="0">
                <a:solidFill>
                  <a:schemeClr val="tx1"/>
                </a:solidFill>
              </a:rPr>
              <a:t>data_type</a:t>
            </a:r>
            <a:r>
              <a:rPr lang="en-US" sz="1000" dirty="0" smtClean="0">
                <a:solidFill>
                  <a:schemeClr val="tx1"/>
                </a:solidFill>
              </a:rPr>
              <a:t> DEVICE_PROT_DATA_TYPE?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94698" y="2618127"/>
            <a:ext cx="1913860" cy="447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</a:t>
            </a:r>
            <a:r>
              <a:rPr lang="en-US" sz="1000" b="1" dirty="0" err="1" smtClean="0">
                <a:solidFill>
                  <a:schemeClr val="tx1"/>
                </a:solidFill>
              </a:rPr>
              <a:t>device_cmd</a:t>
            </a:r>
            <a:r>
              <a:rPr lang="en-US" sz="1000" dirty="0" smtClean="0">
                <a:solidFill>
                  <a:schemeClr val="tx1"/>
                </a:solidFill>
              </a:rPr>
              <a:t> DEVICE_PROT_CONNECT_REQ?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9" idx="2"/>
            <a:endCxn id="44" idx="0"/>
          </p:cNvCxnSpPr>
          <p:nvPr/>
        </p:nvCxnSpPr>
        <p:spPr>
          <a:xfrm flipH="1">
            <a:off x="6051628" y="3614990"/>
            <a:ext cx="4055" cy="39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2"/>
            <a:endCxn id="39" idx="0"/>
          </p:cNvCxnSpPr>
          <p:nvPr/>
        </p:nvCxnSpPr>
        <p:spPr>
          <a:xfrm>
            <a:off x="6051628" y="3065720"/>
            <a:ext cx="4055" cy="35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30" idx="0"/>
          </p:cNvCxnSpPr>
          <p:nvPr/>
        </p:nvCxnSpPr>
        <p:spPr>
          <a:xfrm>
            <a:off x="6051628" y="2308099"/>
            <a:ext cx="0" cy="31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49024" y="231518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732652" y="211485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048519" y="236108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5417444" y="3418332"/>
            <a:ext cx="1276478" cy="196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client exist?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8519" y="309197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44" name="Rounded Rectangle 43"/>
          <p:cNvSpPr/>
          <p:nvPr/>
        </p:nvSpPr>
        <p:spPr>
          <a:xfrm>
            <a:off x="5094698" y="4008893"/>
            <a:ext cx="1913860" cy="3185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</a:t>
            </a:r>
            <a:r>
              <a:rPr lang="en-US" sz="1000" b="1" dirty="0" smtClean="0">
                <a:solidFill>
                  <a:schemeClr val="tx1"/>
                </a:solidFill>
              </a:rPr>
              <a:t>status </a:t>
            </a:r>
            <a:r>
              <a:rPr lang="en-US" sz="1000" dirty="0" smtClean="0">
                <a:solidFill>
                  <a:schemeClr val="tx1"/>
                </a:solidFill>
              </a:rPr>
              <a:t>DISCOVERY?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8518" y="435170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6048519" y="372201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1" name="Oval 50"/>
          <p:cNvSpPr/>
          <p:nvPr/>
        </p:nvSpPr>
        <p:spPr>
          <a:xfrm>
            <a:off x="5298923" y="4607280"/>
            <a:ext cx="1499191" cy="4866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DISCOVERY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29" idx="1"/>
            <a:endCxn id="81" idx="3"/>
          </p:cNvCxnSpPr>
          <p:nvPr/>
        </p:nvCxnSpPr>
        <p:spPr>
          <a:xfrm flipH="1" flipV="1">
            <a:off x="4449292" y="2083119"/>
            <a:ext cx="645406" cy="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7" idx="2"/>
            <a:endCxn id="64" idx="0"/>
          </p:cNvCxnSpPr>
          <p:nvPr/>
        </p:nvCxnSpPr>
        <p:spPr>
          <a:xfrm>
            <a:off x="8427650" y="4268677"/>
            <a:ext cx="1" cy="33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2"/>
            <a:endCxn id="51" idx="0"/>
          </p:cNvCxnSpPr>
          <p:nvPr/>
        </p:nvCxnSpPr>
        <p:spPr>
          <a:xfrm flipH="1">
            <a:off x="6048519" y="4327454"/>
            <a:ext cx="3109" cy="27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69419" y="4050856"/>
            <a:ext cx="1516461" cy="217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apiSetSensorAvailability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90014" y="209964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071857" y="287848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082609" y="422859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4" name="Oval 63"/>
          <p:cNvSpPr/>
          <p:nvPr/>
        </p:nvSpPr>
        <p:spPr>
          <a:xfrm>
            <a:off x="7678055" y="4607919"/>
            <a:ext cx="1499191" cy="486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CONNECTED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39" idx="3"/>
            <a:endCxn id="68" idx="1"/>
          </p:cNvCxnSpPr>
          <p:nvPr/>
        </p:nvCxnSpPr>
        <p:spPr>
          <a:xfrm>
            <a:off x="6693922" y="3516661"/>
            <a:ext cx="1033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727509" y="3407750"/>
            <a:ext cx="1072465" cy="217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 client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82609" y="357238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71" name="Oval 70"/>
          <p:cNvSpPr/>
          <p:nvPr/>
        </p:nvSpPr>
        <p:spPr>
          <a:xfrm>
            <a:off x="9826604" y="3273357"/>
            <a:ext cx="1499191" cy="4866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DISCOVERY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8" idx="3"/>
            <a:endCxn id="71" idx="2"/>
          </p:cNvCxnSpPr>
          <p:nvPr/>
        </p:nvCxnSpPr>
        <p:spPr>
          <a:xfrm>
            <a:off x="8799974" y="3516661"/>
            <a:ext cx="102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7501857" y="2596668"/>
            <a:ext cx="1499191" cy="4866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UNKNOWN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30" idx="3"/>
            <a:endCxn id="76" idx="2"/>
          </p:cNvCxnSpPr>
          <p:nvPr/>
        </p:nvCxnSpPr>
        <p:spPr>
          <a:xfrm flipV="1">
            <a:off x="7008558" y="2839972"/>
            <a:ext cx="493299" cy="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91332" y="1986418"/>
            <a:ext cx="1357960" cy="193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client exist?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1" idx="2"/>
            <a:endCxn id="89" idx="0"/>
          </p:cNvCxnSpPr>
          <p:nvPr/>
        </p:nvCxnSpPr>
        <p:spPr>
          <a:xfrm flipH="1">
            <a:off x="3770311" y="2179820"/>
            <a:ext cx="1" cy="46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9" idx="2"/>
            <a:endCxn id="94" idx="0"/>
          </p:cNvCxnSpPr>
          <p:nvPr/>
        </p:nvCxnSpPr>
        <p:spPr>
          <a:xfrm>
            <a:off x="3770311" y="2878481"/>
            <a:ext cx="1" cy="38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1"/>
            <a:endCxn id="92" idx="6"/>
          </p:cNvCxnSpPr>
          <p:nvPr/>
        </p:nvCxnSpPr>
        <p:spPr>
          <a:xfrm flipH="1">
            <a:off x="2209952" y="2083119"/>
            <a:ext cx="881380" cy="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012220" y="2645944"/>
            <a:ext cx="1516182" cy="232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apiSetSensorAvailability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10761" y="1840998"/>
            <a:ext cx="1499191" cy="4866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UNKNOWN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020716" y="3261894"/>
            <a:ext cx="1499191" cy="4866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CONNECTED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9" idx="2"/>
            <a:endCxn id="29" idx="0"/>
          </p:cNvCxnSpPr>
          <p:nvPr/>
        </p:nvCxnSpPr>
        <p:spPr>
          <a:xfrm flipH="1">
            <a:off x="6051628" y="1578659"/>
            <a:ext cx="4055" cy="28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794233" y="1332438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START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0164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6011" y="204599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Handler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94698" y="1860506"/>
            <a:ext cx="1913860" cy="447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SENSOR_INFO_DATA_TYPE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051628" y="2308099"/>
            <a:ext cx="2027" cy="153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235" y="295923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42" name="Straight Arrow Connector 41"/>
          <p:cNvCxnSpPr>
            <a:stCxn id="43" idx="2"/>
            <a:endCxn id="6" idx="0"/>
          </p:cNvCxnSpPr>
          <p:nvPr/>
        </p:nvCxnSpPr>
        <p:spPr>
          <a:xfrm flipH="1">
            <a:off x="6051628" y="1578659"/>
            <a:ext cx="4055" cy="28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94233" y="1332438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START</a:t>
            </a:r>
            <a:endParaRPr lang="en-US" sz="10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7294522" y="1858185"/>
            <a:ext cx="1913860" cy="447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SENSOR_CMD_DATA_TYPE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894875" y="1858184"/>
            <a:ext cx="1913860" cy="447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DEVICE_PROT_DATA_TYPE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894875" y="2553998"/>
            <a:ext cx="1913860" cy="273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DEVICE_PROT_CONNECT_REQ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894875" y="2865028"/>
            <a:ext cx="1913860" cy="273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DEVICE_PROT_CONNECT_ADDR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894875" y="3176058"/>
            <a:ext cx="1913860" cy="259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DEVICE_PROT_CONNECT_CHK</a:t>
            </a:r>
          </a:p>
        </p:txBody>
      </p:sp>
      <p:cxnSp>
        <p:nvCxnSpPr>
          <p:cNvPr id="49" name="Straight Connector 48"/>
          <p:cNvCxnSpPr>
            <a:stCxn id="6" idx="1"/>
            <a:endCxn id="45" idx="3"/>
          </p:cNvCxnSpPr>
          <p:nvPr/>
        </p:nvCxnSpPr>
        <p:spPr>
          <a:xfrm flipH="1" flipV="1">
            <a:off x="4808735" y="2081981"/>
            <a:ext cx="285963" cy="2322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3"/>
            <a:endCxn id="44" idx="1"/>
          </p:cNvCxnSpPr>
          <p:nvPr/>
        </p:nvCxnSpPr>
        <p:spPr>
          <a:xfrm flipV="1">
            <a:off x="7008558" y="2081982"/>
            <a:ext cx="285964" cy="2321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2"/>
            <a:endCxn id="46" idx="0"/>
          </p:cNvCxnSpPr>
          <p:nvPr/>
        </p:nvCxnSpPr>
        <p:spPr>
          <a:xfrm>
            <a:off x="3851805" y="2305777"/>
            <a:ext cx="0" cy="2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80884" y="2307777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60" name="Straight Arrow Connector 59"/>
          <p:cNvCxnSpPr>
            <a:stCxn id="44" idx="2"/>
            <a:endCxn id="62" idx="0"/>
          </p:cNvCxnSpPr>
          <p:nvPr/>
        </p:nvCxnSpPr>
        <p:spPr>
          <a:xfrm>
            <a:off x="8251452" y="2305778"/>
            <a:ext cx="0" cy="24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248341" y="232672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7294522" y="2553998"/>
            <a:ext cx="1913860" cy="273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SENSOR_CMD_RELAY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7294522" y="2865028"/>
            <a:ext cx="1913860" cy="273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SENSOR_CMD_RELAY_RGB</a:t>
            </a:r>
          </a:p>
        </p:txBody>
      </p:sp>
    </p:spTree>
    <p:extLst>
      <p:ext uri="{BB962C8B-B14F-4D97-AF65-F5344CB8AC3E}">
        <p14:creationId xmlns:p14="http://schemas.microsoft.com/office/powerpoint/2010/main" val="32125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4570597" y="454169"/>
            <a:ext cx="246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and Services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32694" y="1435234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Application DB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4194619" y="1706520"/>
            <a:ext cx="1102393" cy="263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APP 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73793" y="1435234"/>
            <a:ext cx="1516164" cy="132036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94619" y="2343039"/>
            <a:ext cx="1102393" cy="263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APP 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3" idx="2"/>
            <a:endCxn id="36" idx="0"/>
          </p:cNvCxnSpPr>
          <p:nvPr/>
        </p:nvCxnSpPr>
        <p:spPr>
          <a:xfrm>
            <a:off x="4745816" y="1969628"/>
            <a:ext cx="0" cy="3734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36827" y="1443412"/>
            <a:ext cx="1102393" cy="26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HTML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36829" y="1969628"/>
            <a:ext cx="1102393" cy="26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JavaScript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36829" y="2232736"/>
            <a:ext cx="1102393" cy="26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Python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36828" y="1706520"/>
            <a:ext cx="1102393" cy="26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CSS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285560" y="1442402"/>
            <a:ext cx="651267" cy="264118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12107" y="1977139"/>
            <a:ext cx="624719" cy="518705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211404" y="2919849"/>
            <a:ext cx="1102393" cy="509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03643" y="4621120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Check For Events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45909" y="4621120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Execute Python Script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3"/>
            <a:endCxn id="50" idx="1"/>
          </p:cNvCxnSpPr>
          <p:nvPr/>
        </p:nvCxnSpPr>
        <p:spPr>
          <a:xfrm>
            <a:off x="2621326" y="4784771"/>
            <a:ext cx="22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969978" y="4520739"/>
            <a:ext cx="1102393" cy="26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HTML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29461" y="4649860"/>
            <a:ext cx="1102393" cy="26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JavaScript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69979" y="4783847"/>
            <a:ext cx="1102393" cy="26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02475" y="4621120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Save to DB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02474" y="4948422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 other web services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02474" y="5275724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Send command to sensors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02474" y="5603026"/>
            <a:ext cx="1317683" cy="32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Etc.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50" idx="3"/>
            <a:endCxn id="58" idx="1"/>
          </p:cNvCxnSpPr>
          <p:nvPr/>
        </p:nvCxnSpPr>
        <p:spPr>
          <a:xfrm>
            <a:off x="4163592" y="4784771"/>
            <a:ext cx="338883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6695233" y="4375643"/>
            <a:ext cx="714325" cy="81825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8" idx="3"/>
            <a:endCxn id="16" idx="2"/>
          </p:cNvCxnSpPr>
          <p:nvPr/>
        </p:nvCxnSpPr>
        <p:spPr>
          <a:xfrm>
            <a:off x="5820158" y="4784771"/>
            <a:ext cx="87507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03285" y="454551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Json Type</a:t>
            </a:r>
            <a:endParaRPr lang="en-US" sz="1000" dirty="0"/>
          </a:p>
        </p:txBody>
      </p:sp>
      <p:cxnSp>
        <p:nvCxnSpPr>
          <p:cNvPr id="70" name="Straight Arrow Connector 69"/>
          <p:cNvCxnSpPr>
            <a:stCxn id="16" idx="4"/>
            <a:endCxn id="55" idx="1"/>
          </p:cNvCxnSpPr>
          <p:nvPr/>
        </p:nvCxnSpPr>
        <p:spPr>
          <a:xfrm flipV="1">
            <a:off x="7409558" y="4781414"/>
            <a:ext cx="719903" cy="33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23902" y="4545516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Json Type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55" idx="3"/>
          </p:cNvCxnSpPr>
          <p:nvPr/>
        </p:nvCxnSpPr>
        <p:spPr>
          <a:xfrm>
            <a:off x="9231854" y="4781414"/>
            <a:ext cx="752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240290" y="4400536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Render UI</a:t>
            </a:r>
          </a:p>
          <a:p>
            <a:r>
              <a:rPr lang="en-US" sz="1000" dirty="0" smtClean="0"/>
              <a:t>(Injection)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18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06950" y="2864166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Node.JS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5441133" y="3125776"/>
            <a:ext cx="1348966" cy="1844577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216" y="3125777"/>
            <a:ext cx="1327302" cy="184457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000" y="2864166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Linux Sensors FW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043121" y="3668753"/>
            <a:ext cx="1102393" cy="310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Node.JS Request Listener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74909" y="3248756"/>
            <a:ext cx="1102393" cy="310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Sensors FW DB Request Listener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07641" y="3125776"/>
            <a:ext cx="1404182" cy="1844577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11513" y="286416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Application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748439" y="1775056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MongoDB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5441133" y="2036666"/>
            <a:ext cx="1348966" cy="52586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74911" y="2142905"/>
            <a:ext cx="1102393" cy="310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Database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74911" y="4119777"/>
            <a:ext cx="1102393" cy="310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 Service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75654" y="4541417"/>
            <a:ext cx="1102393" cy="310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SSE Binds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4911" y="3670325"/>
            <a:ext cx="1102393" cy="31127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Actions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1"/>
            <a:endCxn id="11" idx="3"/>
          </p:cNvCxnSpPr>
          <p:nvPr/>
        </p:nvCxnSpPr>
        <p:spPr>
          <a:xfrm flipH="1" flipV="1">
            <a:off x="4145514" y="3824124"/>
            <a:ext cx="1429397" cy="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74909" y="4541418"/>
            <a:ext cx="1102393" cy="3107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SSE Push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3"/>
            <a:endCxn id="21" idx="1"/>
          </p:cNvCxnSpPr>
          <p:nvPr/>
        </p:nvCxnSpPr>
        <p:spPr>
          <a:xfrm flipV="1">
            <a:off x="6677302" y="4696788"/>
            <a:ext cx="1598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275654" y="4119247"/>
            <a:ext cx="1102393" cy="31127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REST Service </a:t>
            </a:r>
            <a:r>
              <a:rPr lang="en-US" sz="1000" dirty="0" smtClean="0">
                <a:solidFill>
                  <a:schemeClr val="tx1"/>
                </a:solidFill>
              </a:rPr>
              <a:t>Requests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1"/>
            <a:endCxn id="20" idx="3"/>
          </p:cNvCxnSpPr>
          <p:nvPr/>
        </p:nvCxnSpPr>
        <p:spPr>
          <a:xfrm flipH="1">
            <a:off x="6677304" y="4274883"/>
            <a:ext cx="1598350" cy="26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43121" y="4149343"/>
            <a:ext cx="1102393" cy="7028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Framework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1" idx="2"/>
            <a:endCxn id="36" idx="0"/>
          </p:cNvCxnSpPr>
          <p:nvPr/>
        </p:nvCxnSpPr>
        <p:spPr>
          <a:xfrm>
            <a:off x="3594318" y="3979494"/>
            <a:ext cx="0" cy="1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040030" y="3248226"/>
            <a:ext cx="1102393" cy="311271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Updates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40" idx="3"/>
            <a:endCxn id="13" idx="1"/>
          </p:cNvCxnSpPr>
          <p:nvPr/>
        </p:nvCxnSpPr>
        <p:spPr>
          <a:xfrm>
            <a:off x="4142423" y="3403862"/>
            <a:ext cx="1432486" cy="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3" idx="3"/>
            <a:endCxn id="19" idx="3"/>
          </p:cNvCxnSpPr>
          <p:nvPr/>
        </p:nvCxnSpPr>
        <p:spPr>
          <a:xfrm flipV="1">
            <a:off x="6677302" y="2298276"/>
            <a:ext cx="2" cy="1105851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0"/>
            <a:endCxn id="22" idx="2"/>
          </p:cNvCxnSpPr>
          <p:nvPr/>
        </p:nvCxnSpPr>
        <p:spPr>
          <a:xfrm flipV="1">
            <a:off x="6126108" y="3981596"/>
            <a:ext cx="0" cy="13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3"/>
            <a:endCxn id="19" idx="3"/>
          </p:cNvCxnSpPr>
          <p:nvPr/>
        </p:nvCxnSpPr>
        <p:spPr>
          <a:xfrm flipV="1">
            <a:off x="6677304" y="2298276"/>
            <a:ext cx="12700" cy="15276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275654" y="3226448"/>
            <a:ext cx="1102393" cy="7374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UI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36" idx="1"/>
            <a:endCxn id="40" idx="1"/>
          </p:cNvCxnSpPr>
          <p:nvPr/>
        </p:nvCxnSpPr>
        <p:spPr>
          <a:xfrm rot="10800000">
            <a:off x="3040031" y="3403863"/>
            <a:ext cx="3091" cy="1096889"/>
          </a:xfrm>
          <a:prstGeom prst="bentConnector3">
            <a:avLst>
              <a:gd name="adj1" fmla="val 7495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1"/>
            <a:endCxn id="28" idx="1"/>
          </p:cNvCxnSpPr>
          <p:nvPr/>
        </p:nvCxnSpPr>
        <p:spPr>
          <a:xfrm rot="10800000" flipV="1">
            <a:off x="5574909" y="3404127"/>
            <a:ext cx="12700" cy="12926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2" idx="3"/>
            <a:endCxn id="56" idx="3"/>
          </p:cNvCxnSpPr>
          <p:nvPr/>
        </p:nvCxnSpPr>
        <p:spPr>
          <a:xfrm flipV="1">
            <a:off x="9378047" y="3595163"/>
            <a:ext cx="12700" cy="679720"/>
          </a:xfrm>
          <a:prstGeom prst="bentConnector3">
            <a:avLst>
              <a:gd name="adj1" fmla="val 180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1" idx="3"/>
            <a:endCxn id="56" idx="3"/>
          </p:cNvCxnSpPr>
          <p:nvPr/>
        </p:nvCxnSpPr>
        <p:spPr>
          <a:xfrm flipV="1">
            <a:off x="9378047" y="3595163"/>
            <a:ext cx="12700" cy="11016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422</Words>
  <Application>Microsoft Office PowerPoint</Application>
  <PresentationFormat>Widescreen</PresentationFormat>
  <Paragraphs>180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Kiveisha, Yevgeniy</dc:creator>
  <cp:lastModifiedBy>Kiveisha, Yevgeniy</cp:lastModifiedBy>
  <cp:revision>106</cp:revision>
  <dcterms:created xsi:type="dcterms:W3CDTF">2014-10-01T20:01:03Z</dcterms:created>
  <dcterms:modified xsi:type="dcterms:W3CDTF">2014-12-24T12:19:41Z</dcterms:modified>
</cp:coreProperties>
</file>