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9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516F-8072-4665-A322-81B574913A8E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EE19-D753-4144-823C-6443A082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73" y="1268866"/>
            <a:ext cx="819150" cy="2752725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7032190" y="3657310"/>
            <a:ext cx="273752" cy="351403"/>
            <a:chOff x="3826018" y="2699568"/>
            <a:chExt cx="273752" cy="351403"/>
          </a:xfrm>
        </p:grpSpPr>
        <p:sp>
          <p:nvSpPr>
            <p:cNvPr id="5" name="Rectangle 4"/>
            <p:cNvSpPr/>
            <p:nvPr/>
          </p:nvSpPr>
          <p:spPr>
            <a:xfrm>
              <a:off x="4003118" y="2741864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03118" y="2828723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3118" y="2915582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6019" y="2699568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G</a:t>
              </a:r>
              <a:endParaRPr lang="en-US" sz="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6018" y="2879521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V</a:t>
              </a:r>
              <a:endParaRPr lang="en-US" sz="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6018" y="2789488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D</a:t>
              </a:r>
              <a:endParaRPr lang="en-US" sz="5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67224" y="1401761"/>
            <a:ext cx="531999" cy="139700"/>
            <a:chOff x="4467224" y="1401761"/>
            <a:chExt cx="531999" cy="139700"/>
          </a:xfrm>
        </p:grpSpPr>
        <p:cxnSp>
          <p:nvCxnSpPr>
            <p:cNvPr id="13" name="Straight Connector 12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03800" y="1384298"/>
            <a:ext cx="419100" cy="1746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R (10K)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17" idx="3"/>
          </p:cNvCxnSpPr>
          <p:nvPr/>
        </p:nvCxnSpPr>
        <p:spPr>
          <a:xfrm flipH="1">
            <a:off x="5422900" y="1471611"/>
            <a:ext cx="212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83174" y="2469559"/>
            <a:ext cx="531999" cy="139700"/>
            <a:chOff x="4467224" y="1401761"/>
            <a:chExt cx="531999" cy="139700"/>
          </a:xfrm>
        </p:grpSpPr>
        <p:cxnSp>
          <p:nvCxnSpPr>
            <p:cNvPr id="36" name="Straight Connector 35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Isosceles Triangle 36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0800000">
            <a:off x="6434323" y="2849698"/>
            <a:ext cx="531999" cy="139700"/>
            <a:chOff x="4467224" y="1401761"/>
            <a:chExt cx="531999" cy="1397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28345" y="2469558"/>
            <a:ext cx="300639" cy="166689"/>
            <a:chOff x="6907584" y="2150266"/>
            <a:chExt cx="300639" cy="166689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rot="10800000">
            <a:off x="5314534" y="2645228"/>
            <a:ext cx="300639" cy="166689"/>
            <a:chOff x="6907584" y="2150266"/>
            <a:chExt cx="300639" cy="166689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711700" y="4224336"/>
            <a:ext cx="923925" cy="455046"/>
            <a:chOff x="7566911" y="1971732"/>
            <a:chExt cx="923925" cy="455046"/>
          </a:xfrm>
        </p:grpSpPr>
        <p:sp>
          <p:nvSpPr>
            <p:cNvPr id="64" name="Rectangle 63"/>
            <p:cNvSpPr/>
            <p:nvPr/>
          </p:nvSpPr>
          <p:spPr>
            <a:xfrm>
              <a:off x="7566911" y="1971732"/>
              <a:ext cx="923925" cy="45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05974" y="2025537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05974" y="2112396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05974" y="2199255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05974" y="2286114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02626" y="2025537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02626" y="2112396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02626" y="2199255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02626" y="2286114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6200000">
            <a:off x="5133090" y="4796814"/>
            <a:ext cx="531999" cy="139700"/>
            <a:chOff x="4467224" y="1401761"/>
            <a:chExt cx="531999" cy="139700"/>
          </a:xfrm>
        </p:grpSpPr>
        <p:cxnSp>
          <p:nvCxnSpPr>
            <p:cNvPr id="67" name="Straight Connector 66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2062276">
            <a:off x="5485304" y="4596038"/>
            <a:ext cx="300639" cy="166689"/>
            <a:chOff x="6907584" y="2150266"/>
            <a:chExt cx="300639" cy="166689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5498679" y="4508926"/>
            <a:ext cx="212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491394" y="4408429"/>
            <a:ext cx="12778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186363" y="4508414"/>
            <a:ext cx="212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5292725" y="4408428"/>
            <a:ext cx="1151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770780" y="3086100"/>
            <a:ext cx="1495" cy="1322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428345" y="3086099"/>
            <a:ext cx="34094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38307" y="4127376"/>
            <a:ext cx="33855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SCK</a:t>
            </a:r>
            <a:endParaRPr lang="en-US" sz="800" dirty="0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5495741" y="4321570"/>
            <a:ext cx="11890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676663" y="3281997"/>
            <a:ext cx="4055" cy="10395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25727" y="3277232"/>
            <a:ext cx="250936" cy="2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24194" y="4142072"/>
            <a:ext cx="41229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MISO</a:t>
            </a:r>
            <a:endParaRPr lang="en-US" sz="8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92726" y="4156430"/>
            <a:ext cx="6529" cy="2519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295991" y="4161970"/>
            <a:ext cx="1255204" cy="5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44233" y="3451479"/>
            <a:ext cx="1" cy="706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429517" y="3451479"/>
            <a:ext cx="112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69562" y="3986945"/>
            <a:ext cx="41229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MOSI</a:t>
            </a:r>
            <a:endParaRPr lang="en-US" sz="800" dirty="0"/>
          </a:p>
        </p:txBody>
      </p:sp>
      <p:sp>
        <p:nvSpPr>
          <p:cNvPr id="110" name="Rectangle 109"/>
          <p:cNvSpPr/>
          <p:nvPr/>
        </p:nvSpPr>
        <p:spPr>
          <a:xfrm>
            <a:off x="5710429" y="4451078"/>
            <a:ext cx="267657" cy="1182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14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36134" y="4400945"/>
            <a:ext cx="28886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CE</a:t>
            </a:r>
            <a:endParaRPr lang="en-US" sz="800" dirty="0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189174" y="3632315"/>
            <a:ext cx="8996" cy="8710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196135" y="3637388"/>
            <a:ext cx="4190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405654" y="3837413"/>
            <a:ext cx="212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98772" y="3725290"/>
            <a:ext cx="28886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CE</a:t>
            </a:r>
            <a:endParaRPr lang="en-US" sz="80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7811818" y="2713064"/>
            <a:ext cx="531999" cy="139700"/>
            <a:chOff x="4467224" y="1401761"/>
            <a:chExt cx="531999" cy="139700"/>
          </a:xfrm>
        </p:grpSpPr>
        <p:cxnSp>
          <p:nvCxnSpPr>
            <p:cNvPr id="123" name="Straight Connector 122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Isosceles Triangle 123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063345" y="2699568"/>
            <a:ext cx="300639" cy="166689"/>
            <a:chOff x="6907584" y="2150266"/>
            <a:chExt cx="300639" cy="16668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8424609" y="2718507"/>
            <a:ext cx="535891" cy="1604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C (1uf)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24609" y="2945608"/>
            <a:ext cx="535891" cy="1604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C (1uf)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424608" y="3182733"/>
            <a:ext cx="535891" cy="1604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C (50uf)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8340326" y="2782912"/>
            <a:ext cx="3491" cy="4800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063345" y="2778662"/>
            <a:ext cx="0" cy="482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</p:cNvCxnSpPr>
          <p:nvPr/>
        </p:nvCxnSpPr>
        <p:spPr>
          <a:xfrm flipV="1">
            <a:off x="8960499" y="3262947"/>
            <a:ext cx="10284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2" idx="1"/>
          </p:cNvCxnSpPr>
          <p:nvPr/>
        </p:nvCxnSpPr>
        <p:spPr>
          <a:xfrm>
            <a:off x="8339054" y="3261185"/>
            <a:ext cx="85554" cy="1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8961771" y="3024944"/>
            <a:ext cx="10284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8960499" y="2784560"/>
            <a:ext cx="10284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339054" y="3035347"/>
            <a:ext cx="85554" cy="1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47011" y="2787319"/>
            <a:ext cx="85554" cy="1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690692" y="2513128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25885" y="2837885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384110" y="1212511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211654" y="5098889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5186363" y="2349905"/>
            <a:ext cx="426430" cy="5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774572" y="2259700"/>
            <a:ext cx="419100" cy="1746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R (100)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 flipV="1">
            <a:off x="4346952" y="2340597"/>
            <a:ext cx="426430" cy="5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940949" y="2253284"/>
            <a:ext cx="419100" cy="1746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LED</a:t>
            </a:r>
            <a:endParaRPr lang="en-US" sz="600" b="1" dirty="0">
              <a:solidFill>
                <a:schemeClr val="tx1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 rot="10800000">
            <a:off x="3631790" y="2257987"/>
            <a:ext cx="300639" cy="166689"/>
            <a:chOff x="6907584" y="2150266"/>
            <a:chExt cx="300639" cy="166689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26066" y="3189566"/>
            <a:ext cx="273752" cy="351403"/>
            <a:chOff x="8028874" y="497341"/>
            <a:chExt cx="273752" cy="351403"/>
          </a:xfrm>
        </p:grpSpPr>
        <p:sp>
          <p:nvSpPr>
            <p:cNvPr id="168" name="Rectangle 167"/>
            <p:cNvSpPr/>
            <p:nvPr/>
          </p:nvSpPr>
          <p:spPr>
            <a:xfrm>
              <a:off x="8205974" y="539637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205974" y="626496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205974" y="713355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28875" y="497341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G</a:t>
              </a:r>
              <a:endParaRPr lang="en-US" sz="5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028874" y="677294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V</a:t>
              </a:r>
              <a:endParaRPr lang="en-US" sz="5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028874" y="587261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D</a:t>
              </a:r>
              <a:endParaRPr lang="en-US" sz="5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41455" y="2875758"/>
            <a:ext cx="531999" cy="139700"/>
            <a:chOff x="4467224" y="1401761"/>
            <a:chExt cx="531999" cy="139700"/>
          </a:xfrm>
        </p:grpSpPr>
        <p:cxnSp>
          <p:nvCxnSpPr>
            <p:cNvPr id="175" name="Straight Connector 174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Isosceles Triangle 175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 rot="10800000">
            <a:off x="3574098" y="2684326"/>
            <a:ext cx="300639" cy="166689"/>
            <a:chOff x="6907584" y="2150266"/>
            <a:chExt cx="300639" cy="166689"/>
          </a:xfrm>
        </p:grpSpPr>
        <p:cxnSp>
          <p:nvCxnSpPr>
            <p:cNvPr id="178" name="Straight Connector 177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3329995" y="3379159"/>
            <a:ext cx="531999" cy="139700"/>
            <a:chOff x="4467224" y="1401761"/>
            <a:chExt cx="531999" cy="139700"/>
          </a:xfrm>
        </p:grpSpPr>
        <p:cxnSp>
          <p:nvCxnSpPr>
            <p:cNvPr id="183" name="Straight Connector 182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10800000">
            <a:off x="3572939" y="3180320"/>
            <a:ext cx="300639" cy="166689"/>
            <a:chOff x="6907584" y="2150266"/>
            <a:chExt cx="300639" cy="166689"/>
          </a:xfrm>
        </p:grpSpPr>
        <p:cxnSp>
          <p:nvCxnSpPr>
            <p:cNvPr id="186" name="Straight Connector 185"/>
            <p:cNvCxnSpPr/>
            <p:nvPr/>
          </p:nvCxnSpPr>
          <p:spPr>
            <a:xfrm flipH="1">
              <a:off x="6907584" y="2233611"/>
              <a:ext cx="2127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120309" y="2150266"/>
              <a:ext cx="1961" cy="1666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7164011" y="2190748"/>
              <a:ext cx="1962" cy="857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7208223" y="2212179"/>
              <a:ext cx="0" cy="428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4773002" y="2431686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025885" y="3339783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5180832" y="3267597"/>
            <a:ext cx="426430" cy="5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5175250" y="2882900"/>
            <a:ext cx="248" cy="3841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4062914" y="2860189"/>
            <a:ext cx="1116602" cy="11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4307565" y="3459690"/>
            <a:ext cx="1299697" cy="10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4042585" y="3356867"/>
            <a:ext cx="264980" cy="1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4303511" y="3365211"/>
            <a:ext cx="4053" cy="997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462809" y="2838420"/>
            <a:ext cx="209327" cy="323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5508811" y="1109590"/>
            <a:ext cx="3205" cy="362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5470820" y="1022730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4682069" y="814324"/>
            <a:ext cx="129875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sz="800" dirty="0" smtClean="0"/>
              <a:t>Reset (Arduino)</a:t>
            </a:r>
            <a:endParaRPr lang="en-US" sz="800" dirty="0"/>
          </a:p>
        </p:txBody>
      </p:sp>
      <p:cxnSp>
        <p:nvCxnSpPr>
          <p:cNvPr id="213" name="Straight Connector 212"/>
          <p:cNvCxnSpPr/>
          <p:nvPr/>
        </p:nvCxnSpPr>
        <p:spPr>
          <a:xfrm flipH="1" flipV="1">
            <a:off x="4150499" y="1647606"/>
            <a:ext cx="1456764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4054842" y="1604956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 flipH="1" flipV="1">
            <a:off x="4150499" y="1831811"/>
            <a:ext cx="1456764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054842" y="1789161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3410386" y="1532214"/>
            <a:ext cx="71365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RX (Arduino)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415875" y="172890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X (Arduino)</a:t>
            </a:r>
            <a:endParaRPr lang="en-US" sz="800" dirty="0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054849" y="3289460"/>
            <a:ext cx="3205" cy="362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6058053" y="3651480"/>
            <a:ext cx="1435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6018389" y="3193372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5523663" y="3230895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Reset (Arduino)</a:t>
            </a:r>
            <a:endParaRPr lang="en-US" sz="8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772505" y="3086099"/>
            <a:ext cx="2823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7054894" y="3042669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676663" y="3277504"/>
            <a:ext cx="378231" cy="26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7054894" y="3236744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>
            <a:endCxn id="235" idx="1"/>
          </p:cNvCxnSpPr>
          <p:nvPr/>
        </p:nvCxnSpPr>
        <p:spPr>
          <a:xfrm>
            <a:off x="6547402" y="3454306"/>
            <a:ext cx="507492" cy="41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7054894" y="3415031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6676663" y="2972683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13 (Arduino)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670995" y="3163642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12 (Arduino)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676833" y="3347010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11 (Arduino)</a:t>
            </a:r>
            <a:endParaRPr lang="en-US" sz="800" dirty="0"/>
          </a:p>
        </p:txBody>
      </p:sp>
      <p:sp>
        <p:nvSpPr>
          <p:cNvPr id="241" name="Rectangle 240"/>
          <p:cNvSpPr/>
          <p:nvPr/>
        </p:nvSpPr>
        <p:spPr>
          <a:xfrm>
            <a:off x="7527738" y="1043272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7526474" y="904363"/>
            <a:ext cx="96652" cy="868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7146194" y="840070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GND (Arduino)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46521" y="979938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3.3V (Arduino)</a:t>
            </a:r>
            <a:endParaRPr lang="en-US" sz="800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423000" y="3820237"/>
            <a:ext cx="680220" cy="3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6810081" y="3696349"/>
            <a:ext cx="12923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800" dirty="0" smtClean="0"/>
              <a:t>RF Receiver</a:t>
            </a:r>
            <a:endParaRPr lang="en-US" sz="800" dirty="0"/>
          </a:p>
        </p:txBody>
      </p:sp>
      <p:grpSp>
        <p:nvGrpSpPr>
          <p:cNvPr id="248" name="Group 247"/>
          <p:cNvGrpSpPr/>
          <p:nvPr/>
        </p:nvGrpSpPr>
        <p:grpSpPr>
          <a:xfrm rot="16200000">
            <a:off x="6986417" y="4128312"/>
            <a:ext cx="531999" cy="139700"/>
            <a:chOff x="4467224" y="1401761"/>
            <a:chExt cx="531999" cy="139700"/>
          </a:xfrm>
        </p:grpSpPr>
        <p:cxnSp>
          <p:nvCxnSpPr>
            <p:cNvPr id="249" name="Straight Connector 248"/>
            <p:cNvCxnSpPr/>
            <p:nvPr/>
          </p:nvCxnSpPr>
          <p:spPr>
            <a:xfrm flipH="1" flipV="1">
              <a:off x="4584699" y="1471611"/>
              <a:ext cx="414524" cy="41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Isosceles Triangle 249"/>
            <p:cNvSpPr/>
            <p:nvPr/>
          </p:nvSpPr>
          <p:spPr>
            <a:xfrm rot="16200000">
              <a:off x="4456112" y="1412873"/>
              <a:ext cx="139700" cy="1174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7067108" y="4430996"/>
            <a:ext cx="37061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3.3V</a:t>
            </a:r>
            <a:endParaRPr lang="en-US" sz="800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3825334" y="2691266"/>
            <a:ext cx="273752" cy="351403"/>
            <a:chOff x="3826018" y="2699568"/>
            <a:chExt cx="273752" cy="351403"/>
          </a:xfrm>
        </p:grpSpPr>
        <p:sp>
          <p:nvSpPr>
            <p:cNvPr id="253" name="Rectangle 252"/>
            <p:cNvSpPr/>
            <p:nvPr/>
          </p:nvSpPr>
          <p:spPr>
            <a:xfrm>
              <a:off x="4003118" y="2741864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03118" y="2828723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03118" y="2915582"/>
              <a:ext cx="96652" cy="8685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826019" y="2699568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G</a:t>
              </a:r>
              <a:endParaRPr lang="en-US" sz="5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826018" y="2879521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V</a:t>
              </a:r>
              <a:endParaRPr lang="en-US" sz="5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26018" y="2789488"/>
              <a:ext cx="225425" cy="1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D</a:t>
              </a:r>
              <a:endParaRPr 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3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structables.com/files/orig/F2S/FHSD/H3Z3V3P4/F2SFHSDH3Z3V3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45" y="469117"/>
            <a:ext cx="9048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8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Kiveisha, Yevgeniy</dc:creator>
  <cp:lastModifiedBy>Kiveisha, Yevgeniy</cp:lastModifiedBy>
  <cp:revision>22</cp:revision>
  <dcterms:created xsi:type="dcterms:W3CDTF">2015-01-06T15:57:32Z</dcterms:created>
  <dcterms:modified xsi:type="dcterms:W3CDTF">2015-01-06T16:45:08Z</dcterms:modified>
</cp:coreProperties>
</file>