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488" y="-10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97CA1-65D9-4FC9-8F90-5332B70379B3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7D01-5378-4646-8AFD-DEB47A42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42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97CA1-65D9-4FC9-8F90-5332B70379B3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7D01-5378-4646-8AFD-DEB47A42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45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97CA1-65D9-4FC9-8F90-5332B70379B3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7D01-5378-4646-8AFD-DEB47A42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08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97CA1-65D9-4FC9-8F90-5332B70379B3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7D01-5378-4646-8AFD-DEB47A42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58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97CA1-65D9-4FC9-8F90-5332B70379B3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7D01-5378-4646-8AFD-DEB47A42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1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97CA1-65D9-4FC9-8F90-5332B70379B3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7D01-5378-4646-8AFD-DEB47A42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93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97CA1-65D9-4FC9-8F90-5332B70379B3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7D01-5378-4646-8AFD-DEB47A42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03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97CA1-65D9-4FC9-8F90-5332B70379B3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7D01-5378-4646-8AFD-DEB47A42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4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97CA1-65D9-4FC9-8F90-5332B70379B3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7D01-5378-4646-8AFD-DEB47A42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28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97CA1-65D9-4FC9-8F90-5332B70379B3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7D01-5378-4646-8AFD-DEB47A42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76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97CA1-65D9-4FC9-8F90-5332B70379B3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7D01-5378-4646-8AFD-DEB47A42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00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97CA1-65D9-4FC9-8F90-5332B70379B3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A7D01-5378-4646-8AFD-DEB47A42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Sensor Hub v01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Mechanical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15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8" y="1835696"/>
            <a:ext cx="3838575" cy="636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4725144" y="1979712"/>
            <a:ext cx="2160240" cy="1487455"/>
            <a:chOff x="4725144" y="1979712"/>
            <a:chExt cx="2160240" cy="1487455"/>
          </a:xfrm>
        </p:grpSpPr>
        <p:sp>
          <p:nvSpPr>
            <p:cNvPr id="14" name="TextBox 13"/>
            <p:cNvSpPr txBox="1"/>
            <p:nvPr/>
          </p:nvSpPr>
          <p:spPr>
            <a:xfrm>
              <a:off x="5196440" y="2451504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2">
                      <a:lumMod val="75000"/>
                    </a:schemeClr>
                  </a:solidFill>
                </a:rPr>
                <a:t>TOP LAYER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4764392" y="2807296"/>
              <a:ext cx="1872208" cy="0"/>
            </a:xfrm>
            <a:prstGeom prst="line">
              <a:avLst/>
            </a:prstGeom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445224" y="1979712"/>
              <a:ext cx="831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eyes</a:t>
              </a:r>
              <a:endParaRPr lang="en-US" b="1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5700496" y="2349044"/>
              <a:ext cx="0" cy="8182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725144" y="2820836"/>
              <a:ext cx="21602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BOTTOM </a:t>
              </a:r>
              <a:r>
                <a:rPr lang="en-US" b="1" dirty="0" smtClean="0">
                  <a:solidFill>
                    <a:srgbClr val="0070C0"/>
                  </a:solidFill>
                </a:rPr>
                <a:t>LAYER</a:t>
              </a:r>
            </a:p>
            <a:p>
              <a:endParaRPr lang="en-US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0866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1157288"/>
            <a:ext cx="4076700" cy="682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04964" y="10246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TOP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171206" y="62659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Micro USB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42578" y="59303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NRF</a:t>
            </a: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64904" y="2123728"/>
            <a:ext cx="1296144" cy="2088232"/>
          </a:xfrm>
          <a:prstGeom prst="rect">
            <a:avLst/>
          </a:prstGeom>
          <a:solidFill>
            <a:schemeClr val="accent4">
              <a:lumMod val="60000"/>
              <a:lumOff val="40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7" idx="2"/>
            <a:endCxn id="5" idx="0"/>
          </p:cNvCxnSpPr>
          <p:nvPr/>
        </p:nvCxnSpPr>
        <p:spPr>
          <a:xfrm>
            <a:off x="1390650" y="962362"/>
            <a:ext cx="1822326" cy="1161366"/>
          </a:xfrm>
          <a:prstGeom prst="straightConnector1">
            <a:avLst/>
          </a:prstGeom>
          <a:ln w="19050"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028066" y="2872768"/>
            <a:ext cx="2409046" cy="4435536"/>
          </a:xfrm>
          <a:prstGeom prst="rect">
            <a:avLst/>
          </a:prstGeom>
          <a:solidFill>
            <a:schemeClr val="accent5">
              <a:lumMod val="60000"/>
              <a:lumOff val="40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46906" y="3167844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Arduino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Pro Mini</a:t>
            </a:r>
            <a:endParaRPr 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268760" y="3491010"/>
            <a:ext cx="724272" cy="144886"/>
          </a:xfrm>
          <a:prstGeom prst="straightConnector1">
            <a:avLst/>
          </a:prstGeom>
          <a:ln w="19050"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</p:cNvCxnSpPr>
          <p:nvPr/>
        </p:nvCxnSpPr>
        <p:spPr>
          <a:xfrm>
            <a:off x="4819278" y="995924"/>
            <a:ext cx="0" cy="161364"/>
          </a:xfrm>
          <a:prstGeom prst="straightConnector1">
            <a:avLst/>
          </a:prstGeom>
          <a:ln w="19050"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4947656" y="7848872"/>
            <a:ext cx="1872208" cy="1187624"/>
            <a:chOff x="4764392" y="1979712"/>
            <a:chExt cx="1872208" cy="1187624"/>
          </a:xfrm>
        </p:grpSpPr>
        <p:sp>
          <p:nvSpPr>
            <p:cNvPr id="21" name="TextBox 20"/>
            <p:cNvSpPr txBox="1"/>
            <p:nvPr/>
          </p:nvSpPr>
          <p:spPr>
            <a:xfrm>
              <a:off x="5196440" y="2451504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2">
                      <a:lumMod val="75000"/>
                    </a:schemeClr>
                  </a:solidFill>
                </a:rPr>
                <a:t>TOP LAYER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4764392" y="2807296"/>
              <a:ext cx="1872208" cy="0"/>
            </a:xfrm>
            <a:prstGeom prst="line">
              <a:avLst/>
            </a:prstGeom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445224" y="1979712"/>
              <a:ext cx="831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eyes</a:t>
              </a:r>
              <a:endParaRPr lang="en-US" b="1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5700496" y="2349044"/>
              <a:ext cx="0" cy="8182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784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1055688"/>
            <a:ext cx="4316413" cy="703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24944" y="1702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BOTTOM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402261" y="56094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5v -&gt; 3.3v</a:t>
            </a:r>
            <a:endParaRPr lang="en-US" b="1" dirty="0"/>
          </a:p>
        </p:txBody>
      </p:sp>
      <p:cxnSp>
        <p:nvCxnSpPr>
          <p:cNvPr id="8" name="Straight Arrow Connector 7"/>
          <p:cNvCxnSpPr>
            <a:stCxn id="7" idx="2"/>
          </p:cNvCxnSpPr>
          <p:nvPr/>
        </p:nvCxnSpPr>
        <p:spPr>
          <a:xfrm>
            <a:off x="4978325" y="930276"/>
            <a:ext cx="0" cy="164678"/>
          </a:xfrm>
          <a:prstGeom prst="straightConnector1">
            <a:avLst/>
          </a:prstGeom>
          <a:ln w="19050"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99771" y="526699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SMT Button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276872" y="891010"/>
            <a:ext cx="0" cy="164678"/>
          </a:xfrm>
          <a:prstGeom prst="straightConnector1">
            <a:avLst/>
          </a:prstGeom>
          <a:ln w="19050"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46388" y="6588224"/>
            <a:ext cx="72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Temp</a:t>
            </a:r>
            <a:endParaRPr lang="en-US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554389" y="6772890"/>
            <a:ext cx="391999" cy="0"/>
          </a:xfrm>
          <a:prstGeom prst="straightConnector1">
            <a:avLst/>
          </a:prstGeom>
          <a:ln w="19050"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390413" y="6228184"/>
            <a:ext cx="391999" cy="0"/>
          </a:xfrm>
          <a:prstGeom prst="straightConnector1">
            <a:avLst/>
          </a:prstGeom>
          <a:ln w="19050"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877272" y="6002868"/>
            <a:ext cx="72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Light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586413" y="5157356"/>
            <a:ext cx="917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Motion</a:t>
            </a:r>
            <a:endParaRPr lang="en-US" b="1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5337969" y="5321806"/>
            <a:ext cx="391999" cy="0"/>
          </a:xfrm>
          <a:prstGeom prst="straightConnector1">
            <a:avLst/>
          </a:prstGeom>
          <a:ln w="19050"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66071" y="3131840"/>
            <a:ext cx="917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Relay</a:t>
            </a:r>
            <a:endParaRPr lang="en-US" b="1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274072" y="3316506"/>
            <a:ext cx="391999" cy="0"/>
          </a:xfrm>
          <a:prstGeom prst="straightConnector1">
            <a:avLst/>
          </a:prstGeom>
          <a:ln w="19050"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707566" y="3851920"/>
            <a:ext cx="103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LED Box</a:t>
            </a:r>
            <a:endParaRPr lang="en-US" b="1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373216" y="4051092"/>
            <a:ext cx="391999" cy="0"/>
          </a:xfrm>
          <a:prstGeom prst="straightConnector1">
            <a:avLst/>
          </a:prstGeom>
          <a:ln w="19050"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790973" y="4283968"/>
            <a:ext cx="103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LED Strip</a:t>
            </a:r>
            <a:endParaRPr lang="en-US" b="1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398974" y="4468634"/>
            <a:ext cx="391999" cy="0"/>
          </a:xfrm>
          <a:prstGeom prst="straightConnector1">
            <a:avLst/>
          </a:prstGeom>
          <a:ln w="19050"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919" y="4850740"/>
            <a:ext cx="1339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Debug led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5577" y="5210780"/>
            <a:ext cx="1339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Debug led</a:t>
            </a:r>
            <a:endParaRPr lang="en-US" b="1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198259" y="5055411"/>
            <a:ext cx="286525" cy="0"/>
          </a:xfrm>
          <a:prstGeom prst="straightConnector1">
            <a:avLst/>
          </a:prstGeom>
          <a:ln w="19050"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192330" y="5364088"/>
            <a:ext cx="286525" cy="0"/>
          </a:xfrm>
          <a:prstGeom prst="straightConnector1">
            <a:avLst/>
          </a:prstGeom>
          <a:ln w="19050"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397178" y="4018826"/>
            <a:ext cx="1823910" cy="3721526"/>
          </a:xfrm>
          <a:prstGeom prst="rect">
            <a:avLst/>
          </a:prstGeom>
          <a:solidFill>
            <a:schemeClr val="accent4">
              <a:lumMod val="60000"/>
              <a:lumOff val="40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66142" y="365038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433RX</a:t>
            </a: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814214" y="3986980"/>
            <a:ext cx="1577645" cy="863760"/>
          </a:xfrm>
          <a:prstGeom prst="straightConnector1">
            <a:avLst/>
          </a:prstGeom>
          <a:ln w="19050"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377" y="169168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433TX</a:t>
            </a:r>
            <a:endParaRPr 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056591" y="1717184"/>
            <a:ext cx="2345670" cy="2134736"/>
          </a:xfrm>
          <a:prstGeom prst="rect">
            <a:avLst/>
          </a:prstGeom>
          <a:solidFill>
            <a:schemeClr val="accent5">
              <a:lumMod val="60000"/>
              <a:lumOff val="40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820878" y="1920792"/>
            <a:ext cx="1235713" cy="431880"/>
          </a:xfrm>
          <a:prstGeom prst="straightConnector1">
            <a:avLst/>
          </a:prstGeom>
          <a:ln w="19050"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4869160" y="7909081"/>
            <a:ext cx="2160240" cy="1487455"/>
            <a:chOff x="4725144" y="1979712"/>
            <a:chExt cx="2160240" cy="1487455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4764392" y="2807296"/>
              <a:ext cx="1872208" cy="0"/>
            </a:xfrm>
            <a:prstGeom prst="line">
              <a:avLst/>
            </a:prstGeom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5445224" y="1979712"/>
              <a:ext cx="831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eyes</a:t>
              </a:r>
              <a:endParaRPr lang="en-US" b="1" dirty="0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5700496" y="2349044"/>
              <a:ext cx="0" cy="8182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4725144" y="2820836"/>
              <a:ext cx="21602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BOTTOM </a:t>
              </a:r>
              <a:r>
                <a:rPr lang="en-US" b="1" dirty="0" smtClean="0">
                  <a:solidFill>
                    <a:srgbClr val="0070C0"/>
                  </a:solidFill>
                </a:rPr>
                <a:t>LAYER</a:t>
              </a:r>
            </a:p>
            <a:p>
              <a:endParaRPr lang="en-US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844824" y="8502893"/>
            <a:ext cx="1339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important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3068166" y="8718798"/>
            <a:ext cx="1152922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82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43</Words>
  <Application>Microsoft Office PowerPoint</Application>
  <PresentationFormat>On-screen Show (4:3)</PresentationFormat>
  <Paragraphs>27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Sensor Hub v01</vt:lpstr>
      <vt:lpstr>PowerPoint Presentation</vt:lpstr>
      <vt:lpstr>PowerPoint Presentation</vt:lpstr>
      <vt:lpstr>PowerPoint Presentation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 hub</dc:title>
  <dc:creator>Elihis, SharonX</dc:creator>
  <cp:lastModifiedBy>Elihis, SharonX</cp:lastModifiedBy>
  <cp:revision>12</cp:revision>
  <dcterms:created xsi:type="dcterms:W3CDTF">2014-12-08T09:22:47Z</dcterms:created>
  <dcterms:modified xsi:type="dcterms:W3CDTF">2014-12-08T10:04:37Z</dcterms:modified>
</cp:coreProperties>
</file>