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18C6-EDDA-4B0C-AC2C-3137DCB55F8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853B-DF0F-4B08-97A3-B87B1E0C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18C6-EDDA-4B0C-AC2C-3137DCB55F8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853B-DF0F-4B08-97A3-B87B1E0C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18C6-EDDA-4B0C-AC2C-3137DCB55F8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853B-DF0F-4B08-97A3-B87B1E0C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0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18C6-EDDA-4B0C-AC2C-3137DCB55F8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853B-DF0F-4B08-97A3-B87B1E0C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18C6-EDDA-4B0C-AC2C-3137DCB55F8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853B-DF0F-4B08-97A3-B87B1E0C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1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18C6-EDDA-4B0C-AC2C-3137DCB55F8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853B-DF0F-4B08-97A3-B87B1E0C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18C6-EDDA-4B0C-AC2C-3137DCB55F8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853B-DF0F-4B08-97A3-B87B1E0C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18C6-EDDA-4B0C-AC2C-3137DCB55F8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853B-DF0F-4B08-97A3-B87B1E0C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18C6-EDDA-4B0C-AC2C-3137DCB55F8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853B-DF0F-4B08-97A3-B87B1E0C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9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18C6-EDDA-4B0C-AC2C-3137DCB55F8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853B-DF0F-4B08-97A3-B87B1E0C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18C6-EDDA-4B0C-AC2C-3137DCB55F8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853B-DF0F-4B08-97A3-B87B1E0C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18C6-EDDA-4B0C-AC2C-3137DCB55F8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C853B-DF0F-4B08-97A3-B87B1E0C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5003322" y="4388633"/>
            <a:ext cx="6915052" cy="252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25" y="1243878"/>
            <a:ext cx="4231797" cy="47828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35436" y="345063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3.81 cm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9935" y="1243878"/>
            <a:ext cx="10391" cy="478284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5925" y="1143000"/>
            <a:ext cx="423179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90574" y="77366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3.3655 cm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34542" y="3515805"/>
            <a:ext cx="5060373" cy="2389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614094" y="3754796"/>
            <a:ext cx="457200" cy="62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01967" y="2888673"/>
            <a:ext cx="457200" cy="62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15046" y="2676978"/>
            <a:ext cx="2493817" cy="2116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23" idx="2"/>
            <a:endCxn id="19" idx="0"/>
          </p:cNvCxnSpPr>
          <p:nvPr/>
        </p:nvCxnSpPr>
        <p:spPr>
          <a:xfrm>
            <a:off x="5786319" y="2167040"/>
            <a:ext cx="775636" cy="50993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70830" y="1890041"/>
            <a:ext cx="123097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Wireless module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01967" y="3958271"/>
            <a:ext cx="70083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Our PCB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24" idx="3"/>
            <a:endCxn id="16" idx="2"/>
          </p:cNvCxnSpPr>
          <p:nvPr/>
        </p:nvCxnSpPr>
        <p:spPr>
          <a:xfrm flipV="1">
            <a:off x="7802800" y="3754796"/>
            <a:ext cx="961929" cy="3419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5" idx="3"/>
            <a:endCxn id="17" idx="1"/>
          </p:cNvCxnSpPr>
          <p:nvPr/>
        </p:nvCxnSpPr>
        <p:spPr>
          <a:xfrm flipV="1">
            <a:off x="7269834" y="4068362"/>
            <a:ext cx="3344260" cy="100618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34221" y="4936044"/>
            <a:ext cx="83561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Connector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35" idx="1"/>
          </p:cNvCxnSpPr>
          <p:nvPr/>
        </p:nvCxnSpPr>
        <p:spPr>
          <a:xfrm flipH="1">
            <a:off x="4477359" y="5074544"/>
            <a:ext cx="1956862" cy="23937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1146642" y="3754796"/>
            <a:ext cx="0" cy="62713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15469" y="3931242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0.8 cm</a:t>
            </a:r>
            <a:endParaRPr lang="en-US" sz="105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686470" y="2888673"/>
            <a:ext cx="0" cy="62713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86470" y="3065119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0.8 cm</a:t>
            </a:r>
            <a:endParaRPr lang="en-US" sz="105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088574" y="3515805"/>
            <a:ext cx="0" cy="25372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59812" y="3500880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0.1 cm</a:t>
            </a:r>
            <a:endParaRPr lang="en-US" sz="105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980217" y="2676978"/>
            <a:ext cx="110" cy="2116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072999" y="2654420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0.1 cm</a:t>
            </a:r>
            <a:endParaRPr lang="en-US" sz="1050" dirty="0"/>
          </a:p>
        </p:txBody>
      </p:sp>
      <p:sp>
        <p:nvSpPr>
          <p:cNvPr id="58" name="Rectangle 57"/>
          <p:cNvSpPr/>
          <p:nvPr/>
        </p:nvSpPr>
        <p:spPr>
          <a:xfrm>
            <a:off x="6852028" y="2287972"/>
            <a:ext cx="661457" cy="3972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7684600" y="2288837"/>
            <a:ext cx="25" cy="3568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785007" y="2353250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0.4 cm</a:t>
            </a:r>
            <a:endParaRPr lang="en-US" sz="1050" dirty="0"/>
          </a:p>
        </p:txBody>
      </p:sp>
      <p:cxnSp>
        <p:nvCxnSpPr>
          <p:cNvPr id="62" name="Straight Arrow Connector 61"/>
          <p:cNvCxnSpPr>
            <a:stCxn id="63" idx="2"/>
            <a:endCxn id="58" idx="0"/>
          </p:cNvCxnSpPr>
          <p:nvPr/>
        </p:nvCxnSpPr>
        <p:spPr>
          <a:xfrm>
            <a:off x="7002686" y="1705543"/>
            <a:ext cx="180071" cy="58242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60433" y="1243878"/>
            <a:ext cx="128450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Wireless module electronics</a:t>
            </a:r>
            <a:endParaRPr lang="en-US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1660792" y="2270810"/>
            <a:ext cx="5397" cy="21111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662638" y="3075281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2.2 cm</a:t>
            </a:r>
            <a:endParaRPr lang="en-US" sz="1050" dirty="0"/>
          </a:p>
        </p:txBody>
      </p:sp>
      <p:cxnSp>
        <p:nvCxnSpPr>
          <p:cNvPr id="70" name="Straight Arrow Connector 69"/>
          <p:cNvCxnSpPr>
            <a:stCxn id="71" idx="0"/>
          </p:cNvCxnSpPr>
          <p:nvPr/>
        </p:nvCxnSpPr>
        <p:spPr>
          <a:xfrm flipV="1">
            <a:off x="8603529" y="4682999"/>
            <a:ext cx="1583229" cy="117797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980217" y="5860973"/>
            <a:ext cx="124662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Raspberry Pi PCB</a:t>
            </a:r>
            <a:endParaRPr lang="en-US" sz="12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7729126" y="2277515"/>
            <a:ext cx="3933512" cy="10457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Kiveisha, Yevgeniy</dc:creator>
  <cp:lastModifiedBy>Kiveisha, Yevgeniy</cp:lastModifiedBy>
  <cp:revision>5</cp:revision>
  <dcterms:created xsi:type="dcterms:W3CDTF">2014-10-25T17:51:21Z</dcterms:created>
  <dcterms:modified xsi:type="dcterms:W3CDTF">2014-10-25T18:32:52Z</dcterms:modified>
</cp:coreProperties>
</file>