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11" autoAdjust="0"/>
    <p:restoredTop sz="94660"/>
  </p:normalViewPr>
  <p:slideViewPr>
    <p:cSldViewPr snapToGrid="0">
      <p:cViewPr>
        <p:scale>
          <a:sx n="161" d="100"/>
          <a:sy n="161" d="100"/>
        </p:scale>
        <p:origin x="-2100" y="-30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1E80-B3D7-43F3-A8C9-A8CB4D81571C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41A6-04F0-4715-9D3C-B3F4C4197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9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1E80-B3D7-43F3-A8C9-A8CB4D81571C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41A6-04F0-4715-9D3C-B3F4C4197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0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1E80-B3D7-43F3-A8C9-A8CB4D81571C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41A6-04F0-4715-9D3C-B3F4C4197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5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1E80-B3D7-43F3-A8C9-A8CB4D81571C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41A6-04F0-4715-9D3C-B3F4C4197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8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1E80-B3D7-43F3-A8C9-A8CB4D81571C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41A6-04F0-4715-9D3C-B3F4C4197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3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1E80-B3D7-43F3-A8C9-A8CB4D81571C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41A6-04F0-4715-9D3C-B3F4C4197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1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1E80-B3D7-43F3-A8C9-A8CB4D81571C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41A6-04F0-4715-9D3C-B3F4C4197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7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1E80-B3D7-43F3-A8C9-A8CB4D81571C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41A6-04F0-4715-9D3C-B3F4C4197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1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1E80-B3D7-43F3-A8C9-A8CB4D81571C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41A6-04F0-4715-9D3C-B3F4C4197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1E80-B3D7-43F3-A8C9-A8CB4D81571C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41A6-04F0-4715-9D3C-B3F4C4197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0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1E80-B3D7-43F3-A8C9-A8CB4D81571C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41A6-04F0-4715-9D3C-B3F4C4197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0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C1E80-B3D7-43F3-A8C9-A8CB4D81571C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341A6-04F0-4715-9D3C-B3F4C4197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9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82032" y="841311"/>
            <a:ext cx="4130917" cy="19055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8712" y="836037"/>
            <a:ext cx="986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File system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476194" y="1630444"/>
            <a:ext cx="945572" cy="348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Fetch the script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15228" y="5103102"/>
            <a:ext cx="511155" cy="407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Script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Bank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97784" y="2236493"/>
            <a:ext cx="1102393" cy="5091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 Service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20052" y="4393978"/>
            <a:ext cx="12682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Each 5 minutes </a:t>
            </a:r>
          </a:p>
          <a:p>
            <a:r>
              <a:rPr lang="en-US" sz="1000" dirty="0" smtClean="0"/>
              <a:t>check for new </a:t>
            </a:r>
          </a:p>
          <a:p>
            <a:r>
              <a:rPr lang="en-US" sz="1000" dirty="0" smtClean="0"/>
              <a:t>scripts for this client.</a:t>
            </a:r>
            <a:endParaRPr lang="en-US" sz="1000" dirty="0"/>
          </a:p>
        </p:txBody>
      </p:sp>
      <p:cxnSp>
        <p:nvCxnSpPr>
          <p:cNvPr id="21" name="Straight Arrow Connector 20"/>
          <p:cNvCxnSpPr>
            <a:stCxn id="25" idx="0"/>
            <a:endCxn id="68" idx="2"/>
          </p:cNvCxnSpPr>
          <p:nvPr/>
        </p:nvCxnSpPr>
        <p:spPr>
          <a:xfrm flipV="1">
            <a:off x="4978670" y="4256264"/>
            <a:ext cx="132" cy="79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427473" y="5052307"/>
            <a:ext cx="1102393" cy="5091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Fetch Script Manager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74" idx="1"/>
            <a:endCxn id="12" idx="3"/>
          </p:cNvCxnSpPr>
          <p:nvPr/>
        </p:nvCxnSpPr>
        <p:spPr>
          <a:xfrm flipH="1" flipV="1">
            <a:off x="6326383" y="5306884"/>
            <a:ext cx="2340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437385" y="1161886"/>
            <a:ext cx="1102393" cy="2631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Python Script 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13" idx="0"/>
            <a:endCxn id="11" idx="2"/>
          </p:cNvCxnSpPr>
          <p:nvPr/>
        </p:nvCxnSpPr>
        <p:spPr>
          <a:xfrm flipH="1" flipV="1">
            <a:off x="4948980" y="1978614"/>
            <a:ext cx="1" cy="25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153797" y="841309"/>
            <a:ext cx="10418" cy="19055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216559" y="890600"/>
            <a:ext cx="1516164" cy="1806199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437385" y="2359517"/>
            <a:ext cx="1102393" cy="2631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Python Script 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stCxn id="43" idx="2"/>
            <a:endCxn id="46" idx="0"/>
          </p:cNvCxnSpPr>
          <p:nvPr/>
        </p:nvCxnSpPr>
        <p:spPr>
          <a:xfrm>
            <a:off x="6988582" y="1424994"/>
            <a:ext cx="0" cy="9345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111467" y="3567782"/>
            <a:ext cx="297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Scripts Management </a:t>
            </a:r>
            <a:r>
              <a:rPr lang="en-US" dirty="0" smtClean="0"/>
              <a:t>Daemon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11" idx="3"/>
            <a:endCxn id="38" idx="1"/>
          </p:cNvCxnSpPr>
          <p:nvPr/>
        </p:nvCxnSpPr>
        <p:spPr>
          <a:xfrm flipV="1">
            <a:off x="5421766" y="1793700"/>
            <a:ext cx="794793" cy="1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570597" y="454169"/>
            <a:ext cx="2353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Amazon Cloud Services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3981705" y="3912918"/>
            <a:ext cx="4130917" cy="19055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08584" y="3911717"/>
            <a:ext cx="1140435" cy="344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HTTP Request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560424" y="5052307"/>
            <a:ext cx="1102393" cy="5091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Execution Script Manager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68" idx="0"/>
            <a:endCxn id="13" idx="2"/>
          </p:cNvCxnSpPr>
          <p:nvPr/>
        </p:nvCxnSpPr>
        <p:spPr>
          <a:xfrm flipH="1" flipV="1">
            <a:off x="4948981" y="2745648"/>
            <a:ext cx="29821" cy="1166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5" idx="3"/>
            <a:endCxn id="12" idx="1"/>
          </p:cNvCxnSpPr>
          <p:nvPr/>
        </p:nvCxnSpPr>
        <p:spPr>
          <a:xfrm flipV="1">
            <a:off x="5529866" y="5306884"/>
            <a:ext cx="2853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560424" y="4060454"/>
            <a:ext cx="1102393" cy="256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Execute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560424" y="4553488"/>
            <a:ext cx="1102393" cy="251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Fetch Script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>
            <a:stCxn id="74" idx="0"/>
            <a:endCxn id="84" idx="2"/>
          </p:cNvCxnSpPr>
          <p:nvPr/>
        </p:nvCxnSpPr>
        <p:spPr>
          <a:xfrm flipV="1">
            <a:off x="7111621" y="4805001"/>
            <a:ext cx="0" cy="24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4" idx="0"/>
            <a:endCxn id="83" idx="2"/>
          </p:cNvCxnSpPr>
          <p:nvPr/>
        </p:nvCxnSpPr>
        <p:spPr>
          <a:xfrm flipV="1">
            <a:off x="7111621" y="4316945"/>
            <a:ext cx="0" cy="236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rc 92"/>
          <p:cNvSpPr/>
          <p:nvPr/>
        </p:nvSpPr>
        <p:spPr>
          <a:xfrm>
            <a:off x="7312809" y="5164942"/>
            <a:ext cx="755096" cy="299095"/>
          </a:xfrm>
          <a:prstGeom prst="arc">
            <a:avLst>
              <a:gd name="adj1" fmla="val 15839998"/>
              <a:gd name="adj2" fmla="val 601408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c 96"/>
          <p:cNvSpPr/>
          <p:nvPr/>
        </p:nvSpPr>
        <p:spPr>
          <a:xfrm rot="10800000">
            <a:off x="4022452" y="5198909"/>
            <a:ext cx="755096" cy="299095"/>
          </a:xfrm>
          <a:prstGeom prst="arc">
            <a:avLst>
              <a:gd name="adj1" fmla="val 15839998"/>
              <a:gd name="adj2" fmla="val 601408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5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4764" y="1392382"/>
            <a:ext cx="7813963" cy="2571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5239" y="1011915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nRF24l01 Daemon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67796" y="2423452"/>
            <a:ext cx="945572" cy="509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nRF24l01 OUT packets queue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18693" y="2423451"/>
            <a:ext cx="1469928" cy="509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nRF24l01 ACK WAITNG packets queue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84655" y="1392382"/>
            <a:ext cx="1102393" cy="5091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nRF24l01 OUT packets listener (IPC)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Elbow Connector 14"/>
          <p:cNvCxnSpPr>
            <a:stCxn id="13" idx="2"/>
            <a:endCxn id="11" idx="0"/>
          </p:cNvCxnSpPr>
          <p:nvPr/>
        </p:nvCxnSpPr>
        <p:spPr>
          <a:xfrm rot="16200000" flipH="1">
            <a:off x="3427260" y="2010129"/>
            <a:ext cx="521915" cy="3047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35851" y="1920284"/>
            <a:ext cx="12747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Put request in queue</a:t>
            </a:r>
            <a:endParaRPr lang="en-US" sz="10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35851" y="870467"/>
            <a:ext cx="0" cy="521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31120" y="624246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Request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2984654" y="3454522"/>
            <a:ext cx="1102393" cy="5091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nRF24l01 OUT executor 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" name="Elbow Connector 25"/>
          <p:cNvCxnSpPr>
            <a:stCxn id="11" idx="2"/>
            <a:endCxn id="25" idx="0"/>
          </p:cNvCxnSpPr>
          <p:nvPr/>
        </p:nvCxnSpPr>
        <p:spPr>
          <a:xfrm rot="5400000">
            <a:off x="3427260" y="3041199"/>
            <a:ext cx="521915" cy="3047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35850" y="3208301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Get request</a:t>
            </a:r>
            <a:endParaRPr lang="en-US" sz="1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535850" y="3963677"/>
            <a:ext cx="0" cy="521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314475" y="4485592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Send</a:t>
            </a:r>
            <a:endParaRPr lang="en-US" sz="1000" dirty="0"/>
          </a:p>
        </p:txBody>
      </p:sp>
      <p:cxnSp>
        <p:nvCxnSpPr>
          <p:cNvPr id="36" name="Elbow Connector 35"/>
          <p:cNvCxnSpPr>
            <a:stCxn id="25" idx="3"/>
            <a:endCxn id="12" idx="1"/>
          </p:cNvCxnSpPr>
          <p:nvPr/>
        </p:nvCxnSpPr>
        <p:spPr>
          <a:xfrm flipV="1">
            <a:off x="4087047" y="2678029"/>
            <a:ext cx="831646" cy="10310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44389" y="3131356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Put request if </a:t>
            </a:r>
          </a:p>
          <a:p>
            <a:r>
              <a:rPr lang="en-US" sz="1000" dirty="0" smtClean="0"/>
              <a:t>ACK is needed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6266473" y="3454522"/>
            <a:ext cx="1102393" cy="5091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nRF24l01 IN listener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endCxn id="43" idx="2"/>
          </p:cNvCxnSpPr>
          <p:nvPr/>
        </p:nvCxnSpPr>
        <p:spPr>
          <a:xfrm flipV="1">
            <a:off x="6817669" y="3963677"/>
            <a:ext cx="1" cy="509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24159" y="4485592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Receive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5110493" y="1876058"/>
            <a:ext cx="1076861" cy="2418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Manager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Elbow Connector 50"/>
          <p:cNvCxnSpPr>
            <a:stCxn id="50" idx="0"/>
            <a:endCxn id="13" idx="3"/>
          </p:cNvCxnSpPr>
          <p:nvPr/>
        </p:nvCxnSpPr>
        <p:spPr>
          <a:xfrm rot="16200000" flipV="1">
            <a:off x="4753437" y="980571"/>
            <a:ext cx="229098" cy="15618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90201" y="2147553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Get request</a:t>
            </a:r>
            <a:endParaRPr lang="en-US" sz="1000" dirty="0"/>
          </a:p>
        </p:txBody>
      </p:sp>
      <p:cxnSp>
        <p:nvCxnSpPr>
          <p:cNvPr id="60" name="Straight Arrow Connector 59"/>
          <p:cNvCxnSpPr>
            <a:stCxn id="12" idx="0"/>
            <a:endCxn id="50" idx="2"/>
          </p:cNvCxnSpPr>
          <p:nvPr/>
        </p:nvCxnSpPr>
        <p:spPr>
          <a:xfrm flipH="1" flipV="1">
            <a:off x="5648924" y="2117876"/>
            <a:ext cx="4733" cy="305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690201" y="1469568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ACK timeout, </a:t>
            </a:r>
          </a:p>
          <a:p>
            <a:r>
              <a:rPr lang="en-US" sz="1000" dirty="0" smtClean="0"/>
              <a:t>send again</a:t>
            </a:r>
            <a:endParaRPr lang="en-US" sz="1000" dirty="0"/>
          </a:p>
        </p:txBody>
      </p:sp>
      <p:cxnSp>
        <p:nvCxnSpPr>
          <p:cNvPr id="66" name="Elbow Connector 65"/>
          <p:cNvCxnSpPr>
            <a:stCxn id="43" idx="0"/>
            <a:endCxn id="12" idx="3"/>
          </p:cNvCxnSpPr>
          <p:nvPr/>
        </p:nvCxnSpPr>
        <p:spPr>
          <a:xfrm rot="16200000" flipV="1">
            <a:off x="6214900" y="2851751"/>
            <a:ext cx="776493" cy="429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815144" y="2962283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Remove request</a:t>
            </a:r>
          </a:p>
          <a:p>
            <a:r>
              <a:rPr lang="en-US" sz="1000" dirty="0" smtClean="0"/>
              <a:t>If ACK received</a:t>
            </a:r>
            <a:endParaRPr lang="en-US" sz="1000" dirty="0"/>
          </a:p>
        </p:txBody>
      </p:sp>
      <p:sp>
        <p:nvSpPr>
          <p:cNvPr id="73" name="Rectangle 72"/>
          <p:cNvSpPr/>
          <p:nvPr/>
        </p:nvSpPr>
        <p:spPr>
          <a:xfrm>
            <a:off x="7711959" y="3531039"/>
            <a:ext cx="1228653" cy="356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Check registration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6" name="Elbow Connector 75"/>
          <p:cNvCxnSpPr>
            <a:stCxn id="43" idx="3"/>
            <a:endCxn id="73" idx="1"/>
          </p:cNvCxnSpPr>
          <p:nvPr/>
        </p:nvCxnSpPr>
        <p:spPr>
          <a:xfrm flipV="1">
            <a:off x="7368866" y="3709099"/>
            <a:ext cx="34309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9121300" y="2209117"/>
            <a:ext cx="1228653" cy="356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Execute Command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41" idx="0"/>
            <a:endCxn id="81" idx="2"/>
          </p:cNvCxnSpPr>
          <p:nvPr/>
        </p:nvCxnSpPr>
        <p:spPr>
          <a:xfrm flipV="1">
            <a:off x="9735627" y="2565236"/>
            <a:ext cx="0" cy="35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7813964" y="1392382"/>
            <a:ext cx="1018309" cy="477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Send store to DB request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8323117" y="876847"/>
            <a:ext cx="1" cy="509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06977" y="624245"/>
            <a:ext cx="832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IPC message</a:t>
            </a:r>
            <a:endParaRPr lang="en-US" sz="1000" dirty="0"/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7548776" y="1392382"/>
            <a:ext cx="9026" cy="2571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790156" y="1820230"/>
            <a:ext cx="1731689" cy="1180145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722353" y="1357375"/>
            <a:ext cx="1667879" cy="2643125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121300" y="2923997"/>
            <a:ext cx="1228653" cy="356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Parse packet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2" name="Elbow Connector 41"/>
          <p:cNvCxnSpPr>
            <a:stCxn id="73" idx="3"/>
            <a:endCxn id="41" idx="2"/>
          </p:cNvCxnSpPr>
          <p:nvPr/>
        </p:nvCxnSpPr>
        <p:spPr>
          <a:xfrm flipV="1">
            <a:off x="8940612" y="3280116"/>
            <a:ext cx="795015" cy="4289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9226472" y="1392382"/>
            <a:ext cx="1018309" cy="477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TBD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2" name="Elbow Connector 51"/>
          <p:cNvCxnSpPr>
            <a:stCxn id="81" idx="1"/>
            <a:endCxn id="88" idx="2"/>
          </p:cNvCxnSpPr>
          <p:nvPr/>
        </p:nvCxnSpPr>
        <p:spPr>
          <a:xfrm rot="10800000">
            <a:off x="8323120" y="1869679"/>
            <a:ext cx="798181" cy="517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81" idx="0"/>
            <a:endCxn id="49" idx="2"/>
          </p:cNvCxnSpPr>
          <p:nvPr/>
        </p:nvCxnSpPr>
        <p:spPr>
          <a:xfrm flipV="1">
            <a:off x="9735627" y="1869678"/>
            <a:ext cx="0" cy="33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30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109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Kiveisha, Yevgeniy</dc:creator>
  <cp:lastModifiedBy>Kiveisha, Yevgeniy</cp:lastModifiedBy>
  <cp:revision>23</cp:revision>
  <dcterms:created xsi:type="dcterms:W3CDTF">2014-10-01T20:01:03Z</dcterms:created>
  <dcterms:modified xsi:type="dcterms:W3CDTF">2014-10-14T09:00:35Z</dcterms:modified>
</cp:coreProperties>
</file>