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pPr/>
              <a:t>2016/6/28</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282" y="214291"/>
            <a:ext cx="1785950" cy="571504"/>
          </a:xfrm>
          <a:noFill/>
        </p:spPr>
        <p:style>
          <a:lnRef idx="2">
            <a:schemeClr val="accent5"/>
          </a:lnRef>
          <a:fillRef idx="1">
            <a:schemeClr val="lt1"/>
          </a:fillRef>
          <a:effectRef idx="0">
            <a:schemeClr val="accent5"/>
          </a:effectRef>
          <a:fontRef idx="minor">
            <a:schemeClr val="dk1"/>
          </a:fontRef>
        </p:style>
        <p:txBody>
          <a:bodyPr>
            <a:normAutofit/>
          </a:bodyPr>
          <a:lstStyle/>
          <a:p>
            <a:r>
              <a:rPr lang="en-US" altLang="zh-CN" sz="2400" dirty="0" smtClean="0"/>
              <a:t>SOPC</a:t>
            </a:r>
            <a:r>
              <a:rPr lang="zh-CN" altLang="en-US" sz="2400" dirty="0" smtClean="0"/>
              <a:t>技术</a:t>
            </a:r>
            <a:endParaRPr lang="zh-CN" altLang="en-US" sz="2400" dirty="0"/>
          </a:p>
        </p:txBody>
      </p:sp>
      <p:sp>
        <p:nvSpPr>
          <p:cNvPr id="4" name="TextBox 3"/>
          <p:cNvSpPr txBox="1"/>
          <p:nvPr/>
        </p:nvSpPr>
        <p:spPr>
          <a:xfrm>
            <a:off x="285720" y="1142984"/>
            <a:ext cx="8572560" cy="5016758"/>
          </a:xfrm>
          <a:prstGeom prst="rect">
            <a:avLst/>
          </a:prstGeom>
          <a:noFill/>
        </p:spPr>
        <p:txBody>
          <a:bodyPr wrap="square" rtlCol="0">
            <a:spAutoFit/>
          </a:bodyPr>
          <a:lstStyle/>
          <a:p>
            <a:r>
              <a:rPr lang="en-US" altLang="zh-CN" sz="3200" dirty="0" smtClean="0"/>
              <a:t>SOPC</a:t>
            </a:r>
            <a:r>
              <a:rPr lang="zh-CN" altLang="en-US" sz="3200" dirty="0" smtClean="0"/>
              <a:t>的设计技术是现代计算机辅助设计技术，</a:t>
            </a:r>
            <a:r>
              <a:rPr lang="en-US" altLang="zh-CN" sz="3200" dirty="0" smtClean="0"/>
              <a:t>EDA</a:t>
            </a:r>
            <a:r>
              <a:rPr lang="zh-CN" altLang="en-US" sz="3200" dirty="0" smtClean="0"/>
              <a:t>技术和大规模化</a:t>
            </a:r>
            <a:r>
              <a:rPr lang="zh-CN" altLang="en-US" sz="3200" dirty="0" smtClean="0"/>
              <a:t>成电路高度发展的产物。</a:t>
            </a:r>
            <a:endParaRPr lang="en-US" altLang="zh-CN" sz="3200" dirty="0" smtClean="0"/>
          </a:p>
          <a:p>
            <a:r>
              <a:rPr lang="en-US" altLang="zh-CN" sz="3200" dirty="0" smtClean="0"/>
              <a:t>SOPC</a:t>
            </a:r>
            <a:r>
              <a:rPr lang="zh-CN" altLang="en-US" sz="3200" dirty="0" smtClean="0"/>
              <a:t>技术的目标就是试图将尽可能大而完整的电子系统，包括嵌入式处理器系统，接口系统，硬件协处理或加速器系统，</a:t>
            </a:r>
            <a:r>
              <a:rPr lang="en-US" altLang="zh-CN" sz="3200" dirty="0" smtClean="0"/>
              <a:t>DSP</a:t>
            </a:r>
            <a:r>
              <a:rPr lang="zh-CN" altLang="en-US" sz="3200" dirty="0" smtClean="0"/>
              <a:t>系统，数字通信系统，存储电路以及普通数字系统，在单一</a:t>
            </a:r>
            <a:r>
              <a:rPr lang="en-US" altLang="zh-CN" sz="3200" dirty="0" smtClean="0"/>
              <a:t>FPGA</a:t>
            </a:r>
            <a:r>
              <a:rPr lang="zh-CN" altLang="en-US" sz="3200" dirty="0" smtClean="0"/>
              <a:t>中实现。</a:t>
            </a:r>
            <a:endParaRPr lang="en-US" altLang="zh-CN" sz="3200" dirty="0" smtClean="0"/>
          </a:p>
          <a:p>
            <a:r>
              <a:rPr lang="zh-CN" altLang="en-US" sz="3200" dirty="0" smtClean="0"/>
              <a:t>使得所涉及的电路系统在其规模，可靠性，体积，功耗，性能指标，上市周期，开发成本，产品维护及其硬件升级多方面最优化</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8686800" cy="714380"/>
          </a:xfrm>
        </p:spPr>
        <p:txBody>
          <a:bodyPr>
            <a:normAutofit fontScale="90000"/>
          </a:bodyPr>
          <a:lstStyle/>
          <a:p>
            <a:r>
              <a:rPr lang="en-US" altLang="zh-CN" sz="2400" dirty="0" smtClean="0">
                <a:latin typeface="+mn-ea"/>
                <a:ea typeface="+mn-ea"/>
              </a:rPr>
              <a:t>SOPC</a:t>
            </a:r>
            <a:r>
              <a:rPr lang="zh-CN" altLang="en-US" sz="2400" dirty="0" smtClean="0">
                <a:latin typeface="+mn-ea"/>
                <a:ea typeface="+mn-ea"/>
              </a:rPr>
              <a:t>在电子设计技术上给出了一种以人的基本能力为依据的软硬件综合解决方案</a:t>
            </a:r>
            <a:endParaRPr lang="zh-CN" altLang="en-US" sz="2400" dirty="0">
              <a:latin typeface="+mn-ea"/>
              <a:ea typeface="+mn-ea"/>
            </a:endParaRPr>
          </a:p>
        </p:txBody>
      </p:sp>
      <p:sp>
        <p:nvSpPr>
          <p:cNvPr id="3" name="内容占位符 2"/>
          <p:cNvSpPr>
            <a:spLocks noGrp="1"/>
          </p:cNvSpPr>
          <p:nvPr>
            <p:ph idx="1"/>
          </p:nvPr>
        </p:nvSpPr>
        <p:spPr>
          <a:xfrm>
            <a:off x="304800" y="1285860"/>
            <a:ext cx="8686800" cy="4794265"/>
          </a:xfrm>
        </p:spPr>
        <p:txBody>
          <a:bodyPr>
            <a:normAutofit/>
          </a:bodyPr>
          <a:lstStyle/>
          <a:p>
            <a:r>
              <a:rPr lang="zh-CN" altLang="en-US" sz="2800" dirty="0" smtClean="0"/>
              <a:t>由于同时涉及底层的硬件系统设计和相应的软件设计，在系统优化方面有了前所未有的自由度。</a:t>
            </a:r>
            <a:endParaRPr lang="en-US" altLang="zh-CN" sz="2800" dirty="0" smtClean="0"/>
          </a:p>
          <a:p>
            <a:r>
              <a:rPr lang="en-US" altLang="zh-CN" sz="2800" dirty="0" smtClean="0"/>
              <a:t>SOPC</a:t>
            </a:r>
            <a:r>
              <a:rPr lang="zh-CN" altLang="en-US" sz="2800" dirty="0" smtClean="0"/>
              <a:t>技术使开发者更能动地在软件系统的综合与构建两个方面有了充分发挥自己创造性和想象力的的巨大空间，从而使得从多角度，多因素和多结构层面上大幅度优化自己的设计成为可能。</a:t>
            </a:r>
            <a:endParaRPr lang="en-US" altLang="zh-CN" sz="2800" dirty="0" smtClean="0"/>
          </a:p>
          <a:p>
            <a:r>
              <a:rPr lang="zh-CN" altLang="en-US" sz="2800" dirty="0" smtClean="0"/>
              <a:t>事实上，诸如单片机，</a:t>
            </a:r>
            <a:r>
              <a:rPr lang="en-US" altLang="zh-CN" sz="2800" dirty="0" smtClean="0"/>
              <a:t>DSP</a:t>
            </a:r>
            <a:r>
              <a:rPr lang="zh-CN" altLang="en-US" sz="2800" dirty="0" smtClean="0"/>
              <a:t>或</a:t>
            </a:r>
            <a:r>
              <a:rPr lang="en-US" altLang="zh-CN" sz="2800" dirty="0" smtClean="0"/>
              <a:t>ARM</a:t>
            </a:r>
            <a:r>
              <a:rPr lang="zh-CN" altLang="en-US" sz="2800" dirty="0" smtClean="0"/>
              <a:t>系统等基于传统开发技术的设计流程而言，不存在严格意义上的硬件设计，而只有软件设计。</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8686800" cy="838200"/>
          </a:xfrm>
        </p:spPr>
        <p:txBody>
          <a:bodyPr>
            <a:noAutofit/>
          </a:bodyPr>
          <a:lstStyle/>
          <a:p>
            <a:r>
              <a:rPr lang="en-US" altLang="zh-CN" sz="2400" dirty="0" smtClean="0">
                <a:latin typeface="+mn-ea"/>
                <a:ea typeface="+mn-ea"/>
              </a:rPr>
              <a:t>SOPC</a:t>
            </a:r>
            <a:r>
              <a:rPr lang="zh-CN" altLang="en-US" sz="2400" dirty="0" smtClean="0">
                <a:latin typeface="+mn-ea"/>
                <a:ea typeface="+mn-ea"/>
              </a:rPr>
              <a:t>在电子设计技术上给出了一种以人的基本能力为依据的软硬件综合解决方案</a:t>
            </a:r>
            <a:endParaRPr lang="zh-CN" altLang="en-US" sz="2400" dirty="0">
              <a:latin typeface="+mn-ea"/>
              <a:ea typeface="+mn-ea"/>
            </a:endParaRPr>
          </a:p>
        </p:txBody>
      </p:sp>
      <p:sp>
        <p:nvSpPr>
          <p:cNvPr id="3" name="内容占位符 2"/>
          <p:cNvSpPr>
            <a:spLocks noGrp="1"/>
          </p:cNvSpPr>
          <p:nvPr>
            <p:ph idx="1"/>
          </p:nvPr>
        </p:nvSpPr>
        <p:spPr>
          <a:xfrm>
            <a:off x="304800" y="1214422"/>
            <a:ext cx="8686800" cy="4865703"/>
          </a:xfrm>
        </p:spPr>
        <p:txBody>
          <a:bodyPr>
            <a:normAutofit/>
          </a:bodyPr>
          <a:lstStyle/>
          <a:p>
            <a:r>
              <a:rPr lang="zh-CN" altLang="en-US" sz="2800" dirty="0" smtClean="0"/>
              <a:t>这是因为，一旦方案确定，硬件系统的核心器件是现成的，功能是确定的，结构是固定的，指令系统是不可更改的，从而导致硬件组织方案和连接方案是限定的，用户只能被动地遵循和适应，这时的硬件“设计”只能流于拼接和连接。</a:t>
            </a:r>
            <a:endParaRPr lang="en-US" altLang="zh-CN" sz="2800" dirty="0" smtClean="0"/>
          </a:p>
          <a:p>
            <a:r>
              <a:rPr lang="zh-CN" altLang="en-US" sz="2800" dirty="0" smtClean="0"/>
              <a:t>系统构成后的唯一性任务是依据既定的指令系统来编程，除了系统功能和算法可以通过软件改变外，系统的性能和指标已无从改变，设计者的创新能力，想象力和优化设计能力的发挥空间已被选定的硬件性能所界定。</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8686800" cy="838200"/>
          </a:xfrm>
        </p:spPr>
        <p:txBody>
          <a:bodyPr>
            <a:normAutofit/>
          </a:bodyPr>
          <a:lstStyle/>
          <a:p>
            <a:r>
              <a:rPr lang="en-US" altLang="zh-CN" sz="2400" dirty="0" smtClean="0">
                <a:latin typeface="+mn-ea"/>
                <a:ea typeface="+mn-ea"/>
              </a:rPr>
              <a:t>SOPC</a:t>
            </a:r>
            <a:r>
              <a:rPr lang="zh-CN" altLang="en-US" sz="2400" dirty="0" smtClean="0">
                <a:latin typeface="+mn-ea"/>
                <a:ea typeface="+mn-ea"/>
              </a:rPr>
              <a:t>在电子设计技术上给出了一种以人的基本能力为依据的软硬件综合解决方案</a:t>
            </a:r>
            <a:endParaRPr lang="zh-CN" altLang="en-US" sz="2400" dirty="0">
              <a:latin typeface="+mn-ea"/>
              <a:ea typeface="+mn-ea"/>
            </a:endParaRPr>
          </a:p>
        </p:txBody>
      </p:sp>
      <p:sp>
        <p:nvSpPr>
          <p:cNvPr id="3" name="内容占位符 2"/>
          <p:cNvSpPr>
            <a:spLocks noGrp="1"/>
          </p:cNvSpPr>
          <p:nvPr>
            <p:ph idx="1"/>
          </p:nvPr>
        </p:nvSpPr>
        <p:spPr>
          <a:xfrm>
            <a:off x="304800" y="1214422"/>
            <a:ext cx="8686800" cy="4865703"/>
          </a:xfrm>
        </p:spPr>
        <p:txBody>
          <a:bodyPr>
            <a:normAutofit/>
          </a:bodyPr>
          <a:lstStyle/>
          <a:p>
            <a:r>
              <a:rPr lang="zh-CN" altLang="en-US" sz="2800" dirty="0" smtClean="0"/>
              <a:t>没有了创造，更谈不上超越了，进而导致系统的综合性能基本取决于器件原有的性能和指标。</a:t>
            </a:r>
            <a:endParaRPr lang="en-US" altLang="zh-CN" sz="2800" dirty="0" smtClean="0"/>
          </a:p>
          <a:p>
            <a:r>
              <a:rPr lang="zh-CN" altLang="en-US" sz="2800" dirty="0" smtClean="0"/>
              <a:t>换言之，传统技术是以既定的硬件及其性能而非以人的能力为主轴的技术。</a:t>
            </a:r>
            <a:endParaRPr lang="en-US" altLang="zh-CN" sz="2800" dirty="0" smtClean="0"/>
          </a:p>
          <a:p>
            <a:r>
              <a:rPr lang="zh-CN" altLang="en-US" sz="2800" dirty="0" smtClean="0"/>
              <a:t>这样不难明白，在这个以硬件决定“创造”的世界里，为什么优秀的</a:t>
            </a:r>
            <a:r>
              <a:rPr lang="en-US" altLang="zh-CN" sz="2800" dirty="0" smtClean="0"/>
              <a:t>8031</a:t>
            </a:r>
            <a:r>
              <a:rPr lang="zh-CN" altLang="en-US" sz="2800" dirty="0" smtClean="0"/>
              <a:t>单片机出现后，仍然层出不穷地涌现出其他功能和性能的单片机。</a:t>
            </a:r>
            <a:endParaRPr lang="en-US" altLang="zh-CN" sz="2800" dirty="0" smtClean="0"/>
          </a:p>
          <a:p>
            <a:pPr>
              <a:buNone/>
            </a:pP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8686800" cy="838200"/>
          </a:xfrm>
        </p:spPr>
        <p:txBody>
          <a:bodyPr>
            <a:normAutofit/>
          </a:bodyPr>
          <a:lstStyle/>
          <a:p>
            <a:r>
              <a:rPr lang="en-US" altLang="zh-CN" sz="2400" dirty="0" smtClean="0">
                <a:latin typeface="+mn-ea"/>
                <a:ea typeface="+mn-ea"/>
              </a:rPr>
              <a:t>SOPC</a:t>
            </a:r>
            <a:r>
              <a:rPr lang="zh-CN" altLang="en-US" sz="2400" dirty="0" smtClean="0">
                <a:latin typeface="+mn-ea"/>
                <a:ea typeface="+mn-ea"/>
              </a:rPr>
              <a:t>在电子设计技术上给出了一种以人的基本能力为依据的软硬件综合解决方案</a:t>
            </a:r>
            <a:endParaRPr lang="zh-CN" altLang="en-US" sz="2400" dirty="0">
              <a:latin typeface="+mn-ea"/>
              <a:ea typeface="+mn-ea"/>
            </a:endParaRPr>
          </a:p>
        </p:txBody>
      </p:sp>
      <p:sp>
        <p:nvSpPr>
          <p:cNvPr id="3" name="内容占位符 2"/>
          <p:cNvSpPr>
            <a:spLocks noGrp="1"/>
          </p:cNvSpPr>
          <p:nvPr>
            <p:ph idx="1"/>
          </p:nvPr>
        </p:nvSpPr>
        <p:spPr>
          <a:xfrm>
            <a:off x="304800" y="1214422"/>
            <a:ext cx="8686800" cy="4865703"/>
          </a:xfrm>
        </p:spPr>
        <p:txBody>
          <a:bodyPr/>
          <a:lstStyle/>
          <a:p>
            <a:r>
              <a:rPr lang="zh-CN" altLang="en-US" dirty="0" smtClean="0"/>
              <a:t>而同样是</a:t>
            </a:r>
            <a:r>
              <a:rPr lang="en-US" altLang="zh-CN" dirty="0" smtClean="0"/>
              <a:t>DSP</a:t>
            </a:r>
            <a:r>
              <a:rPr lang="zh-CN" altLang="en-US" dirty="0" smtClean="0"/>
              <a:t>处理器，</a:t>
            </a:r>
            <a:r>
              <a:rPr lang="en-US" altLang="zh-CN" dirty="0" smtClean="0"/>
              <a:t>G5X</a:t>
            </a:r>
            <a:r>
              <a:rPr lang="zh-CN" altLang="en-US" dirty="0" smtClean="0"/>
              <a:t>系列与</a:t>
            </a:r>
            <a:r>
              <a:rPr lang="en-US" altLang="zh-CN" dirty="0" smtClean="0"/>
              <a:t>G6X</a:t>
            </a:r>
            <a:r>
              <a:rPr lang="zh-CN" altLang="en-US" dirty="0" smtClean="0"/>
              <a:t>系列器件则把开发者带到完全不同的技术领域和功能范畴。</a:t>
            </a:r>
            <a:endParaRPr lang="en-US" altLang="zh-CN" dirty="0" smtClean="0"/>
          </a:p>
          <a:p>
            <a:r>
              <a:rPr lang="zh-CN" altLang="en-US" dirty="0" smtClean="0"/>
              <a:t>显然，硬件的可设计性和用户目标的适应性在系统性能指标上占有更大份额，</a:t>
            </a:r>
            <a:r>
              <a:rPr lang="zh-CN" altLang="en-US" b="1" dirty="0" smtClean="0">
                <a:solidFill>
                  <a:srgbClr val="FF0000"/>
                </a:solidFill>
              </a:rPr>
              <a:t>而</a:t>
            </a:r>
            <a:r>
              <a:rPr lang="en-US" altLang="zh-CN" b="1" dirty="0" smtClean="0">
                <a:solidFill>
                  <a:srgbClr val="FF0000"/>
                </a:solidFill>
              </a:rPr>
              <a:t>SOPC</a:t>
            </a:r>
            <a:r>
              <a:rPr lang="zh-CN" altLang="en-US" b="1" dirty="0" smtClean="0">
                <a:solidFill>
                  <a:srgbClr val="FF0000"/>
                </a:solidFill>
              </a:rPr>
              <a:t>技术的优势正是设计者本身而非器件设计商去更有效地占据这一份额。</a:t>
            </a:r>
            <a:endParaRPr lang="zh-CN" altLang="en-US"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8686800" cy="838200"/>
          </a:xfrm>
        </p:spPr>
        <p:txBody>
          <a:bodyPr>
            <a:normAutofit/>
          </a:bodyPr>
          <a:lstStyle/>
          <a:p>
            <a:r>
              <a:rPr lang="en-US" altLang="zh-CN" sz="2400" dirty="0" smtClean="0">
                <a:latin typeface="+mn-ea"/>
                <a:ea typeface="+mn-ea"/>
              </a:rPr>
              <a:t>SOPC</a:t>
            </a:r>
            <a:r>
              <a:rPr lang="zh-CN" altLang="en-US" sz="2400" dirty="0" smtClean="0">
                <a:latin typeface="+mn-ea"/>
                <a:ea typeface="+mn-ea"/>
              </a:rPr>
              <a:t>在应用和知识构成上，达成了一种有机融合</a:t>
            </a:r>
            <a:endParaRPr lang="zh-CN" altLang="en-US" sz="2400" dirty="0">
              <a:latin typeface="+mn-ea"/>
              <a:ea typeface="+mn-ea"/>
            </a:endParaRPr>
          </a:p>
        </p:txBody>
      </p:sp>
      <p:sp>
        <p:nvSpPr>
          <p:cNvPr id="3" name="内容占位符 2"/>
          <p:cNvSpPr>
            <a:spLocks noGrp="1"/>
          </p:cNvSpPr>
          <p:nvPr>
            <p:ph idx="1"/>
          </p:nvPr>
        </p:nvSpPr>
        <p:spPr>
          <a:xfrm>
            <a:off x="214282" y="1214422"/>
            <a:ext cx="8686800" cy="4597401"/>
          </a:xfrm>
        </p:spPr>
        <p:txBody>
          <a:bodyPr/>
          <a:lstStyle/>
          <a:p>
            <a:r>
              <a:rPr lang="zh-CN" altLang="en-US" sz="2800" dirty="0" smtClean="0"/>
              <a:t>基于</a:t>
            </a:r>
            <a:r>
              <a:rPr lang="en-US" altLang="zh-CN" sz="2800" dirty="0" smtClean="0"/>
              <a:t>SOPC</a:t>
            </a:r>
            <a:r>
              <a:rPr lang="zh-CN" altLang="en-US" sz="2800" dirty="0" smtClean="0"/>
              <a:t>的结构特点，</a:t>
            </a:r>
            <a:r>
              <a:rPr lang="en-US" altLang="zh-CN" sz="2800" dirty="0" smtClean="0"/>
              <a:t>SOPC</a:t>
            </a:r>
            <a:r>
              <a:rPr lang="zh-CN" altLang="en-US" sz="2800" dirty="0" smtClean="0"/>
              <a:t>系统的开发对于设计者的知识范围有了更高的要求。</a:t>
            </a:r>
            <a:endParaRPr lang="en-US" altLang="zh-CN" sz="2800" dirty="0" smtClean="0"/>
          </a:p>
          <a:p>
            <a:r>
              <a:rPr lang="zh-CN" altLang="en-US" sz="2800" dirty="0" smtClean="0"/>
              <a:t>除了必须了解基本的</a:t>
            </a:r>
            <a:r>
              <a:rPr lang="en-US" altLang="zh-CN" sz="2800" dirty="0" smtClean="0"/>
              <a:t>EDA</a:t>
            </a:r>
            <a:r>
              <a:rPr lang="zh-CN" altLang="en-US" sz="2800" dirty="0" smtClean="0"/>
              <a:t>软件，硬件描述语言的</a:t>
            </a:r>
            <a:r>
              <a:rPr lang="en-US" altLang="zh-CN" sz="2800" dirty="0" smtClean="0"/>
              <a:t>FPGA</a:t>
            </a:r>
            <a:r>
              <a:rPr lang="zh-CN" altLang="en-US" sz="2800" dirty="0" smtClean="0"/>
              <a:t>器件的</a:t>
            </a:r>
            <a:r>
              <a:rPr lang="zh-CN" altLang="en-US" sz="2800" dirty="0" smtClean="0"/>
              <a:t>相关知识外，还必须熟悉计算机组成与接口，汇编语言和</a:t>
            </a:r>
            <a:r>
              <a:rPr lang="en-US" altLang="zh-CN" sz="2800" dirty="0" smtClean="0"/>
              <a:t>C</a:t>
            </a:r>
            <a:r>
              <a:rPr lang="zh-CN" altLang="en-US" sz="2800" dirty="0" smtClean="0"/>
              <a:t>语言，</a:t>
            </a:r>
            <a:r>
              <a:rPr lang="en-US" altLang="zh-CN" sz="2800" dirty="0" smtClean="0"/>
              <a:t>DSP</a:t>
            </a:r>
            <a:r>
              <a:rPr lang="zh-CN" altLang="en-US" sz="2800" dirty="0" smtClean="0"/>
              <a:t>算法，数字通信，嵌入式系统开发，嵌入式操作系统，片上系统构建与测试等知识。</a:t>
            </a:r>
            <a:endParaRPr lang="en-US" altLang="zh-CN" sz="2800" dirty="0" smtClean="0"/>
          </a:p>
          <a:p>
            <a:r>
              <a:rPr lang="zh-CN" altLang="en-US" sz="2800" dirty="0" smtClean="0"/>
              <a:t>这样，</a:t>
            </a:r>
            <a:r>
              <a:rPr lang="en-US" altLang="zh-CN" sz="2800" dirty="0" smtClean="0"/>
              <a:t>SOPC</a:t>
            </a:r>
            <a:r>
              <a:rPr lang="zh-CN" altLang="en-US" sz="2800" dirty="0" smtClean="0"/>
              <a:t>技术的普及必将有力地推动电子信息及工程类各学科分支与相应的课程类别的融合。</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smtClean="0">
                <a:latin typeface="+mn-ea"/>
                <a:ea typeface="+mn-ea"/>
              </a:rPr>
              <a:t>SOPC</a:t>
            </a:r>
            <a:r>
              <a:rPr lang="zh-CN" altLang="en-US" sz="2400" dirty="0" smtClean="0">
                <a:latin typeface="+mn-ea"/>
                <a:ea typeface="+mn-ea"/>
              </a:rPr>
              <a:t>在应用和知识构成上，达成了一种有机融合</a:t>
            </a:r>
            <a:endParaRPr lang="zh-CN" altLang="en-US" sz="2400" dirty="0">
              <a:latin typeface="+mn-ea"/>
              <a:ea typeface="+mn-ea"/>
            </a:endParaRPr>
          </a:p>
        </p:txBody>
      </p:sp>
      <p:sp>
        <p:nvSpPr>
          <p:cNvPr id="3" name="内容占位符 2"/>
          <p:cNvSpPr>
            <a:spLocks noGrp="1"/>
          </p:cNvSpPr>
          <p:nvPr>
            <p:ph idx="1"/>
          </p:nvPr>
        </p:nvSpPr>
        <p:spPr/>
        <p:txBody>
          <a:bodyPr>
            <a:normAutofit/>
          </a:bodyPr>
          <a:lstStyle/>
          <a:p>
            <a:r>
              <a:rPr lang="zh-CN" altLang="en-US" sz="2800" dirty="0" smtClean="0"/>
              <a:t>这样融合在</a:t>
            </a:r>
            <a:r>
              <a:rPr lang="en-US" altLang="zh-CN" sz="2800" dirty="0" smtClean="0"/>
              <a:t>SOPC</a:t>
            </a:r>
            <a:r>
              <a:rPr lang="zh-CN" altLang="en-US" sz="2800" dirty="0" smtClean="0"/>
              <a:t>技术中已不是简单的合并与算术相加，而是有机的融汇和充满设计者创新意识的升华。</a:t>
            </a:r>
            <a:endParaRPr lang="en-US" altLang="zh-CN" sz="2800" dirty="0" smtClean="0"/>
          </a:p>
          <a:p>
            <a:r>
              <a:rPr lang="zh-CN" altLang="en-US" sz="2800" dirty="0" smtClean="0"/>
              <a:t>例如可以利用</a:t>
            </a:r>
            <a:r>
              <a:rPr lang="en-US" altLang="zh-CN" sz="2800" dirty="0" err="1" smtClean="0"/>
              <a:t>Matlab</a:t>
            </a:r>
            <a:r>
              <a:rPr lang="en-US" altLang="zh-CN" sz="2800" dirty="0" smtClean="0"/>
              <a:t>/</a:t>
            </a:r>
            <a:r>
              <a:rPr lang="en-US" altLang="zh-CN" sz="2800" dirty="0" err="1" smtClean="0"/>
              <a:t>DSPBuilder</a:t>
            </a:r>
            <a:r>
              <a:rPr lang="en-US" altLang="zh-CN" sz="2800" dirty="0" smtClean="0"/>
              <a:t>/</a:t>
            </a:r>
            <a:r>
              <a:rPr lang="en-US" altLang="zh-CN" sz="2800" dirty="0" err="1" smtClean="0"/>
              <a:t>Quartus</a:t>
            </a:r>
            <a:r>
              <a:rPr lang="en-US" altLang="zh-CN" sz="2800" dirty="0" smtClean="0"/>
              <a:t> II</a:t>
            </a:r>
            <a:r>
              <a:rPr lang="zh-CN" altLang="en-US" sz="2800" dirty="0" smtClean="0"/>
              <a:t>完成纯硬件的</a:t>
            </a:r>
            <a:r>
              <a:rPr lang="en-US" altLang="zh-CN" sz="2800" dirty="0" smtClean="0"/>
              <a:t>DSP</a:t>
            </a:r>
            <a:r>
              <a:rPr lang="zh-CN" altLang="en-US" sz="2800" dirty="0" smtClean="0"/>
              <a:t>算法模型以及实现，进而构成嵌入式系统外围接口的协处理模块，再进一步构成软件程序的精简指令，从而实现完全自主，正在意义上的硬件设计和系统优化</a:t>
            </a:r>
            <a:endParaRPr lang="zh-CN" altLang="en-US" sz="28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TotalTime>
  <Words>770</Words>
  <PresentationFormat>全屏显示(4:3)</PresentationFormat>
  <Paragraphs>25</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跋涉</vt:lpstr>
      <vt:lpstr>SOPC技术</vt:lpstr>
      <vt:lpstr>SOPC在电子设计技术上给出了一种以人的基本能力为依据的软硬件综合解决方案</vt:lpstr>
      <vt:lpstr>SOPC在电子设计技术上给出了一种以人的基本能力为依据的软硬件综合解决方案</vt:lpstr>
      <vt:lpstr>SOPC在电子设计技术上给出了一种以人的基本能力为依据的软硬件综合解决方案</vt:lpstr>
      <vt:lpstr>SOPC在电子设计技术上给出了一种以人的基本能力为依据的软硬件综合解决方案</vt:lpstr>
      <vt:lpstr>SOPC在应用和知识构成上，达成了一种有机融合</vt:lpstr>
      <vt:lpstr>SOPC在应用和知识构成上，达成了一种有机融合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SOPC技术</dc:title>
  <dc:creator>lenovo</dc:creator>
  <cp:lastModifiedBy>lenovo</cp:lastModifiedBy>
  <cp:revision>6</cp:revision>
  <dcterms:created xsi:type="dcterms:W3CDTF">2016-06-28T08:43:57Z</dcterms:created>
  <dcterms:modified xsi:type="dcterms:W3CDTF">2016-06-28T09:32:33Z</dcterms:modified>
</cp:coreProperties>
</file>