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svg" ContentType="image/svg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94978acf0234a3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Calibri"/>
        <a:ea typeface="宋体"/>
      </a:defRPr>
    </a:lvl1pPr>
    <a:lvl2pPr marL="457200" lvl="1" algn="l" defTabSz="914400">
      <a:defRPr sz="1800" kern="1200">
        <a:solidFill>
          <a:schemeClr val="tx1"/>
        </a:solidFill>
        <a:latin typeface="Calibri"/>
        <a:ea typeface="宋体"/>
      </a:defRPr>
    </a:lvl2pPr>
    <a:lvl3pPr marL="914400" lvl="2" algn="l" defTabSz="914400">
      <a:defRPr sz="1800" kern="1200">
        <a:solidFill>
          <a:schemeClr val="tx1"/>
        </a:solidFill>
        <a:latin typeface="Calibri"/>
        <a:ea typeface="宋体"/>
      </a:defRPr>
    </a:lvl3pPr>
    <a:lvl4pPr marL="1371600" lvl="3" algn="l" defTabSz="914400">
      <a:defRPr sz="1800" kern="1200">
        <a:solidFill>
          <a:schemeClr val="tx1"/>
        </a:solidFill>
        <a:latin typeface="Calibri"/>
        <a:ea typeface="宋体"/>
      </a:defRPr>
    </a:lvl4pPr>
    <a:lvl5pPr marL="1828800" lvl="4" algn="l" defTabSz="914400">
      <a:defRPr sz="1800" kern="1200">
        <a:solidFill>
          <a:schemeClr val="tx1"/>
        </a:solidFill>
        <a:latin typeface="Calibri"/>
        <a:ea typeface="宋体"/>
      </a:defRPr>
    </a:lvl5pPr>
    <a:lvl6pPr marL="2286000" lvl="5" algn="l" defTabSz="914400">
      <a:defRPr sz="1800" kern="1200">
        <a:solidFill>
          <a:schemeClr val="tx1"/>
        </a:solidFill>
        <a:latin typeface="Calibri"/>
        <a:ea typeface="宋体"/>
      </a:defRPr>
    </a:lvl6pPr>
    <a:lvl7pPr marL="2743200" lvl="6" algn="l" defTabSz="914400">
      <a:defRPr sz="1800" kern="1200">
        <a:solidFill>
          <a:schemeClr val="tx1"/>
        </a:solidFill>
        <a:latin typeface="Calibri"/>
        <a:ea typeface="宋体"/>
      </a:defRPr>
    </a:lvl7pPr>
    <a:lvl8pPr marL="3200400" lvl="7" algn="l" defTabSz="914400">
      <a:defRPr sz="1800" kern="1200">
        <a:solidFill>
          <a:schemeClr val="tx1"/>
        </a:solidFill>
        <a:latin typeface="Calibri"/>
        <a:ea typeface="宋体"/>
      </a:defRPr>
    </a:lvl8pPr>
    <a:lvl9pPr marL="3657600" lvl="8" algn="l" defTabSz="914400">
      <a:defRPr sz="1800" kern="1200">
        <a:solidFill>
          <a:schemeClr val="tx1"/>
        </a:solidFill>
        <a:latin typeface="Calibri"/>
        <a:ea typeface="宋体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tableStyles" Target="/ppt/tableStyles.xml" Id="rId20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15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9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CBE5A62-6F4D-4F76-A19D-604A4697022B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C01C46-0724-44D1-920D-FB985F3E1F7C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D17541-0241-46AA-9DEA-98DC071F01F1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28B63F-58BF-4FC7-BB19-92DC2E325C42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2876EB-E7F8-4D90-B0BB-F6FD76C56BF9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7B96DC7-4575-47F4-911E-FEA4E999CF3D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52CC4F1-85E1-4A90-AE86-09813DFEC783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FD3D2C-442B-40C6-9144-8F1B64E56079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727EB0-E26D-477B-863B-C3FA2546A5F9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39FBE7A-0015-4FC4-A044-3C0398223F0A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ED09020-0DF1-4CC8-84F6-EC3A1484C1F8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691864A-BA6F-4E3C-8C29-C6417970A928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364EFF4-3082-47B0-824D-B1130E47069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944CDF-B7A0-41A7-B5F7-449B1D10FEC3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B44791-1B1F-453A-A4D2-FC79C6777137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F38D3E-6B12-468D-A534-2F5833601931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4709326-D407-4980-85C1-F0A5321656AD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8B6721C-8D09-4A96-A776-C344D4369B28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29C0C3-EAA8-4D8B-8833-A405218EA598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72BE70-E47C-4A60-B694-68930C6A5C7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CCD7C2-AE61-471A-B10A-E728DC0B4672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1DCBCD7-DAEE-49C1-B453-6A8C64F60480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Relationship Type="http://schemas.openxmlformats.org/officeDocument/2006/relationships/image" Target="/ppt/media/image.jpg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3BA-AE6D-4A8F-86F6-A18224AEFA7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CF03-F4F9-4052-8953-44B37C5B90D0}" type="slidenum">
              <a:rPr lang="zh-CN"/>
              <a:t/>
            </a:fld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/>
        </p:blipFill>
        <p:spPr>
          <a:xfrm>
            <a:off x="11260899" y="113343"/>
            <a:ext cx="838200" cy="846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宋体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Calibri"/>
          <a:ea typeface="宋体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2.jpg" Id="rId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0.xml" Id="rId2" /><Relationship Type="http://schemas.openxmlformats.org/officeDocument/2006/relationships/image" Target="/ppt/media/image12.jp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1.xml" Id="rId2" /><Relationship Type="http://schemas.openxmlformats.org/officeDocument/2006/relationships/image" Target="/ppt/media/image3.jp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2.xml" Id="rId2" /><Relationship Type="http://schemas.openxmlformats.org/officeDocument/2006/relationships/image" Target="/ppt/media/image13.jpg" Id="rId3" /><Relationship Type="http://schemas.openxmlformats.org/officeDocument/2006/relationships/image" Target="/ppt/media/image14.jpg" Id="rId4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3.xml" Id="rId2" /><Relationship Type="http://schemas.openxmlformats.org/officeDocument/2006/relationships/image" Target="/ppt/media/image.svg" Id="rId3" /><Relationship Type="http://schemas.openxmlformats.org/officeDocument/2006/relationships/image" Target="/ppt/media/image3.png" Id="rId4" /><Relationship Type="http://schemas.openxmlformats.org/officeDocument/2006/relationships/image" Target="/ppt/media/image2.svg" Id="rId5" /><Relationship Type="http://schemas.openxmlformats.org/officeDocument/2006/relationships/image" Target="/ppt/media/image4.png" Id="rId6" /><Relationship Type="http://schemas.openxmlformats.org/officeDocument/2006/relationships/image" Target="/ppt/media/image7.jpg" Id="rId7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4.xml" Id="rId2" /><Relationship Type="http://schemas.openxmlformats.org/officeDocument/2006/relationships/image" Target="/ppt/media/image3.svg" Id="rId3" /><Relationship Type="http://schemas.openxmlformats.org/officeDocument/2006/relationships/image" Target="/ppt/media/image5.png" Id="rId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5.xml" Id="rId2" /><Relationship Type="http://schemas.openxmlformats.org/officeDocument/2006/relationships/image" Target="/ppt/media/image11.jp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6.xml" Id="rId2" /><Relationship Type="http://schemas.openxmlformats.org/officeDocument/2006/relationships/image" Target="/ppt/media/image2.jp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3.jp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4.jp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5.jpg" Id="rId3" /><Relationship Type="http://schemas.openxmlformats.org/officeDocument/2006/relationships/image" Target="/ppt/media/image6.jp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5.jpg" Id="rId3" /><Relationship Type="http://schemas.openxmlformats.org/officeDocument/2006/relationships/image" Target="/ppt/media/image6.jp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3.jp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.svg" Id="rId3" /><Relationship Type="http://schemas.openxmlformats.org/officeDocument/2006/relationships/image" Target="/ppt/media/image.png" Id="rId4" /><Relationship Type="http://schemas.openxmlformats.org/officeDocument/2006/relationships/image" Target="/ppt/media/image2.svg" Id="rId5" /><Relationship Type="http://schemas.openxmlformats.org/officeDocument/2006/relationships/image" Target="/ppt/media/image2.png" Id="rId6" /><Relationship Type="http://schemas.openxmlformats.org/officeDocument/2006/relationships/image" Target="/ppt/media/image7.jpg" Id="rId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8.xml" Id="rId2" /><Relationship Type="http://schemas.openxmlformats.org/officeDocument/2006/relationships/image" Target="/ppt/media/image8.jpg" Id="rId3" /><Relationship Type="http://schemas.openxmlformats.org/officeDocument/2006/relationships/image" Target="/ppt/media/image9.jpg" Id="rId4" /><Relationship Type="http://schemas.openxmlformats.org/officeDocument/2006/relationships/image" Target="/ppt/media/image10.jpg" Id="rId5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9.xml" Id="rId2" /><Relationship Type="http://schemas.openxmlformats.org/officeDocument/2006/relationships/image" Target="/ppt/media/image11.jp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_图片 7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44606" y="2028529"/>
            <a:ext cx="4960045" cy="3083966"/>
          </a:xfrm>
          <a:custGeom>
            <a:rect l="l" t="t" r="r" b="b"/>
            <a:pathLst>
              <a:path w="4960045" h="3083966">
                <a:moveTo>
                  <a:pt x="4960045" y="3083802"/>
                </a:moveTo>
                <a:lnTo>
                  <a:pt x="4960045" y="3083966"/>
                </a:lnTo>
                <a:lnTo>
                  <a:pt x="4959980" y="3083966"/>
                </a:lnTo>
                <a:close/>
                <a:moveTo>
                  <a:pt x="0" y="0"/>
                </a:moveTo>
                <a:lnTo>
                  <a:pt x="4960045" y="0"/>
                </a:lnTo>
                <a:lnTo>
                  <a:pt x="4960045" y="161"/>
                </a:lnTo>
                <a:lnTo>
                  <a:pt x="3720516" y="3083966"/>
                </a:lnTo>
                <a:lnTo>
                  <a:pt x="0" y="3083966"/>
                </a:lnTo>
                <a:close/>
              </a:path>
            </a:pathLst>
          </a:custGeom>
        </p:spPr>
      </p:pic>
      <p:sp>
        <p:nvSpPr>
          <p:cNvPr id="5" name="PA_矩形 4"/>
          <p:cNvSpPr/>
          <p:nvPr/>
        </p:nvSpPr>
        <p:spPr>
          <a:xfrm>
            <a:off x="3497943" y="2574471"/>
            <a:ext cx="8694057" cy="2115457"/>
          </a:xfrm>
          <a:custGeom>
            <a:rect l="l" t="t" r="r" b="b"/>
            <a:pathLst>
              <a:path w="8694057" h="2115457">
                <a:moveTo>
                  <a:pt x="957820" y="0"/>
                </a:moveTo>
                <a:lnTo>
                  <a:pt x="8694057" y="0"/>
                </a:lnTo>
                <a:lnTo>
                  <a:pt x="8694057" y="2115457"/>
                </a:lnTo>
                <a:lnTo>
                  <a:pt x="0" y="2115457"/>
                </a:lnTo>
                <a:lnTo>
                  <a:pt x="957820" y="0"/>
                </a:lnTo>
                <a:close/>
              </a:path>
            </a:pathLst>
          </a:custGeom>
          <a:solidFill>
            <a:srgbClr val="F2CA1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PA_任意多边形: 形状 20"/>
          <p:cNvSpPr/>
          <p:nvPr/>
        </p:nvSpPr>
        <p:spPr>
          <a:xfrm>
            <a:off x="464457" y="679466"/>
            <a:ext cx="740118" cy="740118"/>
          </a:xfrm>
          <a:custGeom>
            <a:rect l="l" t="t" r="r" b="b"/>
            <a:pathLst>
              <a:path w="740118" h="740118">
                <a:moveTo>
                  <a:pt x="208413" y="228330"/>
                </a:moveTo>
                <a:lnTo>
                  <a:pt x="208413" y="248222"/>
                </a:lnTo>
                <a:lnTo>
                  <a:pt x="233420" y="248222"/>
                </a:lnTo>
                <a:cubicBezTo>
                  <a:pt x="239798" y="248222"/>
                  <a:pt x="243914" y="248929"/>
                  <a:pt x="245767" y="250341"/>
                </a:cubicBezTo>
                <a:cubicBezTo>
                  <a:pt x="247620" y="251753"/>
                  <a:pt x="248547" y="254044"/>
                  <a:pt x="248547" y="257212"/>
                </a:cubicBezTo>
                <a:lnTo>
                  <a:pt x="248547" y="431582"/>
                </a:lnTo>
                <a:cubicBezTo>
                  <a:pt x="248547" y="445124"/>
                  <a:pt x="246076" y="454419"/>
                  <a:pt x="241134" y="459468"/>
                </a:cubicBezTo>
                <a:cubicBezTo>
                  <a:pt x="236192" y="464516"/>
                  <a:pt x="225284" y="467595"/>
                  <a:pt x="208413" y="468704"/>
                </a:cubicBezTo>
                <a:lnTo>
                  <a:pt x="208413" y="488329"/>
                </a:lnTo>
                <a:lnTo>
                  <a:pt x="310842" y="488329"/>
                </a:lnTo>
                <a:lnTo>
                  <a:pt x="310842" y="468696"/>
                </a:lnTo>
                <a:cubicBezTo>
                  <a:pt x="297404" y="467912"/>
                  <a:pt x="288436" y="466230"/>
                  <a:pt x="283940" y="463650"/>
                </a:cubicBezTo>
                <a:cubicBezTo>
                  <a:pt x="279443" y="461070"/>
                  <a:pt x="275968" y="457350"/>
                  <a:pt x="273515" y="452489"/>
                </a:cubicBezTo>
                <a:cubicBezTo>
                  <a:pt x="271062" y="447628"/>
                  <a:pt x="269835" y="439971"/>
                  <a:pt x="269835" y="429516"/>
                </a:cubicBezTo>
                <a:lnTo>
                  <a:pt x="269835" y="249166"/>
                </a:lnTo>
                <a:lnTo>
                  <a:pt x="353844" y="488329"/>
                </a:lnTo>
                <a:lnTo>
                  <a:pt x="370542" y="488329"/>
                </a:lnTo>
                <a:lnTo>
                  <a:pt x="447996" y="248140"/>
                </a:lnTo>
                <a:lnTo>
                  <a:pt x="447996" y="459442"/>
                </a:lnTo>
                <a:cubicBezTo>
                  <a:pt x="447996" y="461957"/>
                  <a:pt x="446889" y="464085"/>
                  <a:pt x="444676" y="465826"/>
                </a:cubicBezTo>
                <a:cubicBezTo>
                  <a:pt x="442463" y="467566"/>
                  <a:pt x="438674" y="468436"/>
                  <a:pt x="433308" y="468436"/>
                </a:cubicBezTo>
                <a:lnTo>
                  <a:pt x="408211" y="468436"/>
                </a:lnTo>
                <a:lnTo>
                  <a:pt x="408211" y="488329"/>
                </a:lnTo>
                <a:lnTo>
                  <a:pt x="531056" y="488329"/>
                </a:lnTo>
                <a:lnTo>
                  <a:pt x="531056" y="468436"/>
                </a:lnTo>
                <a:lnTo>
                  <a:pt x="508096" y="468436"/>
                </a:lnTo>
                <a:cubicBezTo>
                  <a:pt x="501340" y="468436"/>
                  <a:pt x="496846" y="467651"/>
                  <a:pt x="494616" y="466079"/>
                </a:cubicBezTo>
                <a:cubicBezTo>
                  <a:pt x="492386" y="464508"/>
                  <a:pt x="491270" y="462297"/>
                  <a:pt x="491270" y="459447"/>
                </a:cubicBezTo>
                <a:lnTo>
                  <a:pt x="491270" y="259262"/>
                </a:lnTo>
                <a:cubicBezTo>
                  <a:pt x="491270" y="254947"/>
                  <a:pt x="492170" y="252028"/>
                  <a:pt x="493970" y="250506"/>
                </a:cubicBezTo>
                <a:cubicBezTo>
                  <a:pt x="495770" y="248984"/>
                  <a:pt x="499909" y="248222"/>
                  <a:pt x="506389" y="248222"/>
                </a:cubicBezTo>
                <a:lnTo>
                  <a:pt x="531056" y="248222"/>
                </a:lnTo>
                <a:lnTo>
                  <a:pt x="531056" y="228330"/>
                </a:lnTo>
                <a:lnTo>
                  <a:pt x="438677" y="228330"/>
                </a:lnTo>
                <a:lnTo>
                  <a:pt x="371553" y="428144"/>
                </a:lnTo>
                <a:lnTo>
                  <a:pt x="298706" y="228330"/>
                </a:lnTo>
                <a:close/>
                <a:moveTo>
                  <a:pt x="370059" y="0"/>
                </a:moveTo>
                <a:cubicBezTo>
                  <a:pt x="574437" y="0"/>
                  <a:pt x="740118" y="165681"/>
                  <a:pt x="740118" y="370059"/>
                </a:cubicBezTo>
                <a:cubicBezTo>
                  <a:pt x="740118" y="574437"/>
                  <a:pt x="574437" y="740118"/>
                  <a:pt x="370059" y="740118"/>
                </a:cubicBezTo>
                <a:cubicBezTo>
                  <a:pt x="165681" y="740118"/>
                  <a:pt x="0" y="574437"/>
                  <a:pt x="0" y="370059"/>
                </a:cubicBezTo>
                <a:cubicBezTo>
                  <a:pt x="0" y="165681"/>
                  <a:pt x="165681" y="0"/>
                  <a:pt x="370059" y="0"/>
                </a:cubicBezTo>
                <a:close/>
              </a:path>
            </a:pathLst>
          </a:cu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" name="PA_文本框 10"/>
          <p:cNvSpPr txBox="1"/>
          <p:nvPr/>
        </p:nvSpPr>
        <p:spPr>
          <a:xfrm>
            <a:off x="5443989" y="3535110"/>
            <a:ext cx="6829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BUSSINESS REPORT</a:t>
            </a:r>
            <a:endParaRPr lang="zh-CN" sz="540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/>
            </a:endParaRPr>
          </a:p>
        </p:txBody>
      </p:sp>
      <p:sp>
        <p:nvSpPr>
          <p:cNvPr id="12" name="PA_文本框 11"/>
          <p:cNvSpPr txBox="1"/>
          <p:nvPr/>
        </p:nvSpPr>
        <p:spPr>
          <a:xfrm>
            <a:off x="5443989" y="2727762"/>
            <a:ext cx="3719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TEMPLATE</a:t>
            </a:r>
            <a:endParaRPr lang="zh-CN" sz="5400" b="1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/>
            </a:endParaRPr>
          </a:p>
        </p:txBody>
      </p:sp>
      <p:sp>
        <p:nvSpPr>
          <p:cNvPr id="13" name="PA_文本框 12"/>
          <p:cNvSpPr txBox="1"/>
          <p:nvPr/>
        </p:nvSpPr>
        <p:spPr>
          <a:xfrm>
            <a:off x="1204575" y="1003805"/>
            <a:ext cx="1851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微软雅黑"/>
              </a:rPr>
              <a:t>YOUR LOGO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/>
            </a:endParaRPr>
          </a:p>
        </p:txBody>
      </p:sp>
      <p:sp>
        <p:nvSpPr>
          <p:cNvPr id="14" name="PA_椭圆 13"/>
          <p:cNvSpPr/>
          <p:nvPr/>
        </p:nvSpPr>
        <p:spPr>
          <a:xfrm>
            <a:off x="11325414" y="5944027"/>
            <a:ext cx="203200" cy="20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5" name="PA_椭圆 14"/>
          <p:cNvSpPr/>
          <p:nvPr/>
        </p:nvSpPr>
        <p:spPr>
          <a:xfrm>
            <a:off x="10968534" y="5944027"/>
            <a:ext cx="203200" cy="20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6" name="PA_椭圆 15"/>
          <p:cNvSpPr/>
          <p:nvPr/>
        </p:nvSpPr>
        <p:spPr>
          <a:xfrm>
            <a:off x="10611653" y="5944027"/>
            <a:ext cx="203200" cy="20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6528435" y="1162478"/>
            <a:ext cx="4511040" cy="4511040"/>
          </a:xfrm>
          <a:prstGeom prst="ellipse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0442" y="577703"/>
            <a:ext cx="2346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404040"/>
                </a:solidFill>
                <a:latin typeface="微软雅黑"/>
                <a:ea typeface="微软雅黑"/>
              </a:rPr>
              <a:t>项目进展</a:t>
            </a:r>
            <a:endParaRPr lang="zh-CN" sz="320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692404" y="1503124"/>
            <a:ext cx="4182538" cy="3970745"/>
          </a:xfrm>
          <a:prstGeom prst="ellipse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1024222" y="1949606"/>
            <a:ext cx="38430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rgbClr val="F3C915"/>
                </a:solidFill>
                <a:latin typeface="Century Gothic"/>
                <a:ea typeface="微软雅黑"/>
              </a:rPr>
              <a:t>GIFT FROM PPT</a:t>
            </a:r>
            <a:endParaRPr lang="zh-CN" sz="4000" b="1">
              <a:solidFill>
                <a:srgbClr val="F3C915"/>
              </a:solidFill>
              <a:latin typeface="Century Gothic"/>
              <a:ea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24221" y="3092245"/>
            <a:ext cx="484317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595959"/>
                </a:solidFill>
                <a:latin typeface="Century Gothic"/>
                <a:ea typeface="微软雅黑"/>
              </a:rPr>
              <a:t>A modest spur to induce others to come forward with valuable contributions; thro  sprat to catch a whale. </a:t>
            </a:r>
            <a:endParaRPr lang="zh-CN">
              <a:solidFill>
                <a:srgbClr val="595959"/>
              </a:solidFill>
              <a:latin typeface="Century Gothic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24222" y="4290889"/>
            <a:ext cx="2589062" cy="32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rgbClr val="F3C915"/>
                </a:solidFill>
                <a:latin typeface="Century Gothic"/>
                <a:ea typeface="微软雅黑"/>
              </a:rPr>
              <a:t>with valuable contributions</a:t>
            </a:r>
            <a:endParaRPr lang="zh-CN" sz="1400">
              <a:solidFill>
                <a:srgbClr val="F3C915"/>
              </a:solidFill>
              <a:latin typeface="Century Gothic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127919" y="5254232"/>
            <a:ext cx="1056938" cy="412377"/>
          </a:xfrm>
          <a:prstGeom prst="roundRect">
            <a:avLst>
              <a:gd name="adj" fmla="val 50000"/>
            </a:avLst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endParaRPr lang="zh-CN">
              <a:solidFill>
                <a:schemeClr val="l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98295" y="5297394"/>
            <a:ext cx="838460" cy="32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Ready</a:t>
            </a:r>
            <a:endParaRPr lang="zh-CN" sz="1400">
              <a:solidFill>
                <a:srgbClr val="FFFFFF"/>
              </a:solidFill>
              <a:latin typeface="Century Gothic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50481" y="2736850"/>
            <a:ext cx="3552825" cy="0"/>
          </a:xfrm>
          <a:prstGeom prst="line">
            <a:avLst/>
          </a:prstGeom>
          <a:ln w="6350">
            <a:solidFill>
              <a:srgbClr val="404040"/>
            </a:solidFill>
            <a:prstDash val="solid"/>
            <a:miter/>
          </a:ln>
        </p:spPr>
      </p:cxnSp>
      <p:cxnSp>
        <p:nvCxnSpPr>
          <p:cNvPr id="58" name="直接连接符 57"/>
          <p:cNvCxnSpPr/>
          <p:nvPr/>
        </p:nvCxnSpPr>
        <p:spPr>
          <a:xfrm>
            <a:off x="1144247" y="2736850"/>
            <a:ext cx="570565" cy="0"/>
          </a:xfrm>
          <a:prstGeom prst="line">
            <a:avLst/>
          </a:prstGeom>
          <a:ln w="76200">
            <a:solidFill>
              <a:srgbClr val="404040"/>
            </a:solidFill>
            <a:prstDash val="solid"/>
            <a:miter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3327400" cy="68580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5610" y="3028950"/>
            <a:ext cx="321754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404040"/>
                </a:solidFill>
                <a:latin typeface="Century Gothic"/>
                <a:ea typeface="微软雅黑"/>
              </a:rPr>
              <a:t>PART THREE</a:t>
            </a:r>
            <a:endParaRPr lang="zh-CN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0714" y="3385033"/>
            <a:ext cx="1612899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600" b="1">
                <a:solidFill>
                  <a:srgbClr val="404040"/>
                </a:solidFill>
                <a:latin typeface="Century Gothic"/>
                <a:ea typeface="微软雅黑"/>
              </a:rPr>
              <a:t>03</a:t>
            </a:r>
            <a:endParaRPr lang="zh-CN" sz="9600" b="1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84937" y="3210183"/>
            <a:ext cx="566057" cy="0"/>
          </a:xfrm>
          <a:prstGeom prst="line">
            <a:avLst/>
          </a:prstGeom>
          <a:ln w="88900">
            <a:solidFill>
              <a:srgbClr val="404040"/>
            </a:solidFill>
            <a:prstDash val="solid"/>
            <a:miter/>
          </a:ln>
        </p:spPr>
      </p:cxnSp>
      <p:sp>
        <p:nvSpPr>
          <p:cNvPr id="20" name="文本框 19"/>
          <p:cNvSpPr txBox="1"/>
          <p:nvPr/>
        </p:nvSpPr>
        <p:spPr>
          <a:xfrm>
            <a:off x="4359992" y="3385033"/>
            <a:ext cx="5755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>
                <a:solidFill>
                  <a:srgbClr val="F3C915"/>
                </a:solidFill>
                <a:latin typeface="Century Gothic"/>
                <a:ea typeface="微软雅黑"/>
              </a:rPr>
              <a:t>A GIFT FROM PPT</a:t>
            </a:r>
            <a:endParaRPr lang="zh-CN" sz="5400" b="1">
              <a:solidFill>
                <a:srgbClr val="F3C915"/>
              </a:solidFill>
              <a:latin typeface="Century Gothic"/>
              <a:ea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9992" y="4252379"/>
            <a:ext cx="7293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595959"/>
                </a:solidFill>
                <a:latin typeface="Century Gothic"/>
              </a:rPr>
              <a:t>Gold can't be pure and man can't be perfect. </a:t>
            </a:r>
            <a:r>
              <a:rPr lang="en-US" sz="2400">
                <a:solidFill>
                  <a:srgbClr val="595959"/>
                </a:solidFill>
                <a:latin typeface="Century Gothic"/>
                <a:ea typeface="微软雅黑"/>
              </a:rPr>
              <a:t> </a:t>
            </a:r>
            <a:endParaRPr lang="zh-CN" sz="2400">
              <a:solidFill>
                <a:srgbClr val="595959"/>
              </a:solidFill>
              <a:latin typeface="Century Gothic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892334" y="438577"/>
            <a:ext cx="203200" cy="203200"/>
          </a:xfrm>
          <a:prstGeom prst="ellipse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535453" y="438577"/>
            <a:ext cx="203200" cy="203200"/>
          </a:xfrm>
          <a:prstGeom prst="ellipse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178572" y="438577"/>
            <a:ext cx="203200" cy="203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" y="-28045"/>
            <a:ext cx="3327400" cy="22451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536465" y="3434384"/>
            <a:ext cx="5229584" cy="34308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90738" y="0"/>
            <a:ext cx="5714524" cy="341085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316496" y="3879152"/>
            <a:ext cx="3136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3C915"/>
                </a:solidFill>
                <a:latin typeface="Century Gothic"/>
                <a:ea typeface="微软雅黑"/>
              </a:rPr>
              <a:t>GIFT FROM PPT</a:t>
            </a:r>
            <a:endParaRPr lang="zh-CN" sz="2800" b="1">
              <a:solidFill>
                <a:srgbClr val="F3C915"/>
              </a:solidFill>
              <a:latin typeface="Century Gothic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7475" y="4412275"/>
            <a:ext cx="471494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>
                <a:solidFill>
                  <a:srgbClr val="595959"/>
                </a:solidFill>
                <a:latin typeface="Century Gothic"/>
                <a:ea typeface="微软雅黑"/>
              </a:rPr>
              <a:t>A modest spur to induce others to come forward with valuable contributions; thro a sprat to catch a whale. </a:t>
            </a:r>
            <a:endParaRPr lang="zh-CN">
              <a:solidFill>
                <a:srgbClr val="595959"/>
              </a:solidFill>
              <a:latin typeface="Century Gothic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90415" y="5500564"/>
            <a:ext cx="258906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rgbClr val="F3C915"/>
                </a:solidFill>
                <a:latin typeface="Century Gothic"/>
                <a:ea typeface="微软雅黑"/>
              </a:rPr>
              <a:t>with valuable contributions</a:t>
            </a:r>
            <a:endParaRPr lang="zh-CN" sz="1400">
              <a:solidFill>
                <a:srgbClr val="F3C915"/>
              </a:solidFill>
              <a:latin typeface="Century Gothic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14900" y="5914632"/>
            <a:ext cx="1056938" cy="412377"/>
          </a:xfrm>
          <a:prstGeom prst="roundRect">
            <a:avLst>
              <a:gd name="adj" fmla="val 50000"/>
            </a:avLst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3296" y="488252"/>
            <a:ext cx="3136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3C915"/>
                </a:solidFill>
                <a:latin typeface="Century Gothic"/>
                <a:ea typeface="微软雅黑"/>
              </a:rPr>
              <a:t>GIFT FROM PPT</a:t>
            </a:r>
            <a:endParaRPr lang="zh-CN" sz="2800" b="1">
              <a:solidFill>
                <a:srgbClr val="F3C915"/>
              </a:solidFill>
              <a:latin typeface="Century Gothic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74275" y="1021375"/>
            <a:ext cx="471494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>
                <a:solidFill>
                  <a:srgbClr val="595959"/>
                </a:solidFill>
                <a:latin typeface="Century Gothic"/>
                <a:ea typeface="微软雅黑"/>
              </a:rPr>
              <a:t>A modest spur to induce others to come forward with valuable contributions; thro a sprat to catch a whale. </a:t>
            </a:r>
            <a:endParaRPr lang="zh-CN">
              <a:solidFill>
                <a:srgbClr val="595959"/>
              </a:solidFill>
              <a:latin typeface="Century Gothic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37215" y="2109664"/>
            <a:ext cx="258906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rgbClr val="F3C915"/>
                </a:solidFill>
                <a:latin typeface="Century Gothic"/>
                <a:ea typeface="微软雅黑"/>
              </a:rPr>
              <a:t>with valuable contributions</a:t>
            </a:r>
            <a:endParaRPr lang="zh-CN" sz="1400">
              <a:solidFill>
                <a:srgbClr val="F3C915"/>
              </a:solidFill>
              <a:latin typeface="Century Gothic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361700" y="2523732"/>
            <a:ext cx="1056938" cy="412377"/>
          </a:xfrm>
          <a:prstGeom prst="roundRect">
            <a:avLst>
              <a:gd name="adj" fmla="val 50000"/>
            </a:avLst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45902" y="5933682"/>
            <a:ext cx="838460" cy="32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Ready</a:t>
            </a:r>
            <a:endParaRPr lang="zh-CN" sz="140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70939" y="2563719"/>
            <a:ext cx="838460" cy="32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Ready</a:t>
            </a:r>
            <a:endParaRPr lang="zh-CN" sz="140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442" y="577703"/>
            <a:ext cx="2346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404040"/>
                </a:solidFill>
                <a:latin typeface="微软雅黑"/>
                <a:ea typeface="微软雅黑"/>
              </a:rPr>
              <a:t>项目进展</a:t>
            </a:r>
            <a:endParaRPr lang="zh-CN" sz="320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75895" y="1710208"/>
            <a:ext cx="4413815" cy="1910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/>
          </a:p>
        </p:txBody>
      </p:sp>
      <p:sp>
        <p:nvSpPr>
          <p:cNvPr id="47" name="矩形 46"/>
          <p:cNvSpPr/>
          <p:nvPr/>
        </p:nvSpPr>
        <p:spPr>
          <a:xfrm>
            <a:off x="5143500" y="1710208"/>
            <a:ext cx="1911600" cy="1910687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/>
          </a:p>
        </p:txBody>
      </p:sp>
      <p:pic>
        <p:nvPicPr>
          <p:cNvPr id="49" name="图表 48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3"/>
              </a:ext>
            </a:extLst>
          </a:blip>
          <a:stretch/>
        </p:blipFill>
        <p:spPr>
          <a:xfrm>
            <a:off x="495785" y="1576265"/>
            <a:ext cx="1733744" cy="1840028"/>
          </a:xfrm>
          <a:prstGeom prst="rect">
            <a:avLst/>
          </a:prstGeom>
        </p:spPr>
      </p:pic>
      <p:pic>
        <p:nvPicPr>
          <p:cNvPr id="50" name="图表 49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5"/>
              </a:ext>
            </a:extLst>
          </a:blip>
          <a:stretch/>
        </p:blipFill>
        <p:spPr>
          <a:xfrm>
            <a:off x="2722631" y="1563380"/>
            <a:ext cx="1733744" cy="1840028"/>
          </a:xfrm>
          <a:prstGeom prst="rect">
            <a:avLst/>
          </a:prstGeom>
        </p:spPr>
      </p:pic>
      <p:sp>
        <p:nvSpPr>
          <p:cNvPr id="51" name="TextBox 15"/>
          <p:cNvSpPr txBox="1"/>
          <p:nvPr/>
        </p:nvSpPr>
        <p:spPr>
          <a:xfrm>
            <a:off x="2820079" y="2302732"/>
            <a:ext cx="1589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r>
              <a:rPr lang="en-US" sz="2400">
                <a:solidFill>
                  <a:srgbClr val="262626"/>
                </a:solidFill>
                <a:latin typeface="微软雅黑"/>
                <a:ea typeface="微软雅黑"/>
              </a:rPr>
              <a:t>50</a:t>
            </a:r>
            <a:r>
              <a:rPr lang="en-US" sz="1600">
                <a:solidFill>
                  <a:srgbClr val="262626"/>
                </a:solidFill>
                <a:latin typeface="微软雅黑"/>
                <a:ea typeface="微软雅黑"/>
              </a:rPr>
              <a:t>%</a:t>
            </a:r>
            <a:endParaRPr lang="zh-CN" sz="240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52" name="TextBox 21"/>
          <p:cNvSpPr txBox="1"/>
          <p:nvPr/>
        </p:nvSpPr>
        <p:spPr>
          <a:xfrm>
            <a:off x="612283" y="2248943"/>
            <a:ext cx="1589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r>
              <a:rPr lang="en-US" sz="2400">
                <a:solidFill>
                  <a:srgbClr val="262626"/>
                </a:solidFill>
                <a:latin typeface="微软雅黑"/>
                <a:ea typeface="微软雅黑"/>
              </a:rPr>
              <a:t>25</a:t>
            </a:r>
            <a:r>
              <a:rPr lang="en-US" sz="1600">
                <a:solidFill>
                  <a:srgbClr val="262626"/>
                </a:solidFill>
                <a:latin typeface="微软雅黑"/>
                <a:ea typeface="微软雅黑"/>
              </a:rPr>
              <a:t>%</a:t>
            </a:r>
            <a:endParaRPr lang="zh-CN" sz="240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53" name="Freeform 77"/>
          <p:cNvSpPr>
            <a:spLocks noEditPoints="1"/>
          </p:cNvSpPr>
          <p:nvPr/>
        </p:nvSpPr>
        <p:spPr>
          <a:xfrm>
            <a:off x="5630051" y="2225348"/>
            <a:ext cx="880406" cy="880406"/>
          </a:xfrm>
          <a:custGeom>
            <a:rect l="0" t="0" r="r" b="b"/>
            <a:pathLst>
              <a:path w="880406" h="880406">
                <a:moveTo>
                  <a:pt x="880406" y="440203"/>
                </a:moveTo>
                <a:cubicBezTo>
                  <a:pt x="880406" y="673252"/>
                  <a:pt x="686199" y="880406"/>
                  <a:pt x="440203" y="880406"/>
                </a:cubicBezTo>
                <a:cubicBezTo>
                  <a:pt x="194207" y="880406"/>
                  <a:pt x="0" y="673252"/>
                  <a:pt x="0" y="440203"/>
                </a:cubicBezTo>
                <a:cubicBezTo>
                  <a:pt x="0" y="194207"/>
                  <a:pt x="194207" y="0"/>
                  <a:pt x="440203" y="0"/>
                </a:cubicBezTo>
                <a:cubicBezTo>
                  <a:pt x="686199" y="0"/>
                  <a:pt x="880406" y="194207"/>
                  <a:pt x="880406" y="440203"/>
                </a:cubicBezTo>
                <a:close/>
                <a:moveTo>
                  <a:pt x="194207" y="517886"/>
                </a:moveTo>
                <a:cubicBezTo>
                  <a:pt x="194207" y="491992"/>
                  <a:pt x="181260" y="466097"/>
                  <a:pt x="181260" y="440203"/>
                </a:cubicBezTo>
                <a:cubicBezTo>
                  <a:pt x="181260" y="401362"/>
                  <a:pt x="194207" y="375467"/>
                  <a:pt x="194207" y="349573"/>
                </a:cubicBezTo>
                <a:cubicBezTo>
                  <a:pt x="103577" y="258943"/>
                  <a:pt x="103577" y="258943"/>
                  <a:pt x="103577" y="258943"/>
                </a:cubicBezTo>
                <a:cubicBezTo>
                  <a:pt x="77683" y="310732"/>
                  <a:pt x="64736" y="375467"/>
                  <a:pt x="64736" y="440203"/>
                </a:cubicBezTo>
                <a:cubicBezTo>
                  <a:pt x="64736" y="504939"/>
                  <a:pt x="77683" y="556727"/>
                  <a:pt x="103577" y="608516"/>
                </a:cubicBezTo>
                <a:lnTo>
                  <a:pt x="194207" y="517886"/>
                </a:lnTo>
                <a:close/>
                <a:moveTo>
                  <a:pt x="621463" y="440203"/>
                </a:moveTo>
                <a:cubicBezTo>
                  <a:pt x="621463" y="336626"/>
                  <a:pt x="543780" y="245996"/>
                  <a:pt x="440203" y="245996"/>
                </a:cubicBezTo>
                <a:cubicBezTo>
                  <a:pt x="336626" y="245996"/>
                  <a:pt x="245996" y="336626"/>
                  <a:pt x="245996" y="440203"/>
                </a:cubicBezTo>
                <a:cubicBezTo>
                  <a:pt x="245996" y="543780"/>
                  <a:pt x="336626" y="621463"/>
                  <a:pt x="440203" y="621463"/>
                </a:cubicBezTo>
                <a:cubicBezTo>
                  <a:pt x="543780" y="621463"/>
                  <a:pt x="621463" y="543780"/>
                  <a:pt x="621463" y="440203"/>
                </a:cubicBezTo>
                <a:close/>
                <a:moveTo>
                  <a:pt x="258943" y="103577"/>
                </a:moveTo>
                <a:cubicBezTo>
                  <a:pt x="349573" y="194207"/>
                  <a:pt x="349573" y="194207"/>
                  <a:pt x="349573" y="194207"/>
                </a:cubicBezTo>
                <a:cubicBezTo>
                  <a:pt x="375467" y="194207"/>
                  <a:pt x="414309" y="181260"/>
                  <a:pt x="440203" y="181260"/>
                </a:cubicBezTo>
                <a:cubicBezTo>
                  <a:pt x="466097" y="181260"/>
                  <a:pt x="491992" y="194207"/>
                  <a:pt x="517886" y="194207"/>
                </a:cubicBezTo>
                <a:cubicBezTo>
                  <a:pt x="608516" y="103577"/>
                  <a:pt x="608516" y="103577"/>
                  <a:pt x="608516" y="103577"/>
                </a:cubicBezTo>
                <a:cubicBezTo>
                  <a:pt x="556727" y="77683"/>
                  <a:pt x="504939" y="64736"/>
                  <a:pt x="440203" y="64736"/>
                </a:cubicBezTo>
                <a:cubicBezTo>
                  <a:pt x="375467" y="64736"/>
                  <a:pt x="310732" y="77683"/>
                  <a:pt x="258943" y="103577"/>
                </a:cubicBezTo>
                <a:close/>
                <a:moveTo>
                  <a:pt x="608516" y="763882"/>
                </a:moveTo>
                <a:cubicBezTo>
                  <a:pt x="517886" y="673252"/>
                  <a:pt x="517886" y="673252"/>
                  <a:pt x="517886" y="673252"/>
                </a:cubicBezTo>
                <a:cubicBezTo>
                  <a:pt x="491992" y="686199"/>
                  <a:pt x="466097" y="686199"/>
                  <a:pt x="440203" y="686199"/>
                </a:cubicBezTo>
                <a:cubicBezTo>
                  <a:pt x="414309" y="686199"/>
                  <a:pt x="375467" y="686199"/>
                  <a:pt x="349573" y="673252"/>
                </a:cubicBezTo>
                <a:cubicBezTo>
                  <a:pt x="258943" y="763882"/>
                  <a:pt x="258943" y="763882"/>
                  <a:pt x="258943" y="763882"/>
                </a:cubicBezTo>
                <a:cubicBezTo>
                  <a:pt x="310732" y="802723"/>
                  <a:pt x="375467" y="815670"/>
                  <a:pt x="440203" y="815670"/>
                </a:cubicBezTo>
                <a:cubicBezTo>
                  <a:pt x="504939" y="815670"/>
                  <a:pt x="556727" y="802723"/>
                  <a:pt x="608516" y="763882"/>
                </a:cubicBezTo>
                <a:close/>
                <a:moveTo>
                  <a:pt x="776829" y="608516"/>
                </a:moveTo>
                <a:cubicBezTo>
                  <a:pt x="802723" y="556727"/>
                  <a:pt x="815670" y="504939"/>
                  <a:pt x="815670" y="440203"/>
                </a:cubicBezTo>
                <a:cubicBezTo>
                  <a:pt x="815670" y="375467"/>
                  <a:pt x="802723" y="310732"/>
                  <a:pt x="776829" y="258943"/>
                </a:cubicBezTo>
                <a:cubicBezTo>
                  <a:pt x="673252" y="349573"/>
                  <a:pt x="673252" y="349573"/>
                  <a:pt x="673252" y="349573"/>
                </a:cubicBezTo>
                <a:cubicBezTo>
                  <a:pt x="686199" y="375467"/>
                  <a:pt x="686199" y="414309"/>
                  <a:pt x="686199" y="440203"/>
                </a:cubicBezTo>
                <a:cubicBezTo>
                  <a:pt x="686199" y="466097"/>
                  <a:pt x="686199" y="491992"/>
                  <a:pt x="673252" y="517886"/>
                </a:cubicBezTo>
                <a:lnTo>
                  <a:pt x="776829" y="6085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55" name="PA_矩形 41"/>
          <p:cNvSpPr/>
          <p:nvPr/>
        </p:nvSpPr>
        <p:spPr>
          <a:xfrm>
            <a:off x="5341174" y="1900041"/>
            <a:ext cx="1516252" cy="1516252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00050" y="2258916"/>
            <a:ext cx="4008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Going too far is as bad as not going far enough; beyond is as wrong as falling short.</a:t>
            </a:r>
            <a:endParaRPr lang="zh-CN">
              <a:latin typeface="Century Gothic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1667" y="3319083"/>
            <a:ext cx="136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OVERSEA</a:t>
            </a:r>
            <a:endParaRPr lang="zh-CN">
              <a:latin typeface="Century Gothic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16654" y="3319083"/>
            <a:ext cx="136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DOMESTIC</a:t>
            </a:r>
            <a:endParaRPr lang="zh-CN">
              <a:latin typeface="Century Gothic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0" y="4360247"/>
            <a:ext cx="12191999" cy="2511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0442" y="577703"/>
            <a:ext cx="2346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404040"/>
                </a:solidFill>
                <a:latin typeface="微软雅黑"/>
                <a:ea typeface="微软雅黑"/>
              </a:rPr>
              <a:t>项目进展</a:t>
            </a:r>
            <a:endParaRPr lang="zh-CN" sz="320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pic>
        <p:nvPicPr>
          <p:cNvPr id="10" name="图表 9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3"/>
              </a:ext>
            </a:extLst>
          </a:blip>
          <a:stretch/>
        </p:blipFill>
        <p:spPr>
          <a:xfrm>
            <a:off x="4521200" y="719666"/>
            <a:ext cx="8128000" cy="54186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06731" y="2306521"/>
            <a:ext cx="1556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sz="2400">
                <a:solidFill>
                  <a:srgbClr val="595959"/>
                </a:solidFill>
                <a:latin typeface="微软雅黑"/>
                <a:ea typeface="微软雅黑"/>
              </a:rPr>
              <a:t>直接购买</a:t>
            </a:r>
            <a:endParaRPr lang="zh-CN" sz="2400">
              <a:solidFill>
                <a:srgbClr val="595959"/>
              </a:solidFill>
              <a:latin typeface="微软雅黑"/>
              <a:ea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86340" y="2787799"/>
            <a:ext cx="23977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>
                <a:solidFill>
                  <a:srgbClr val="595959"/>
                </a:solidFill>
                <a:latin typeface="微软雅黑"/>
                <a:ea typeface="微软雅黑"/>
              </a:rPr>
              <a:t>78.99%</a:t>
            </a:r>
            <a:endParaRPr lang="zh-CN" sz="4800">
              <a:solidFill>
                <a:srgbClr val="595959"/>
              </a:solidFill>
              <a:latin typeface="微软雅黑"/>
              <a:ea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7423" y="2809229"/>
            <a:ext cx="2764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>
                <a:solidFill>
                  <a:srgbClr val="595959"/>
                </a:solidFill>
                <a:latin typeface="微软雅黑"/>
                <a:ea typeface="微软雅黑"/>
              </a:rPr>
              <a:t>最终产品展示</a:t>
            </a:r>
            <a:endParaRPr lang="zh-CN" sz="2800">
              <a:solidFill>
                <a:srgbClr val="595959"/>
              </a:solidFill>
              <a:latin typeface="微软雅黑"/>
              <a:ea typeface="微软雅黑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8542" y="3487668"/>
            <a:ext cx="406401" cy="0"/>
          </a:xfrm>
          <a:prstGeom prst="line">
            <a:avLst/>
          </a:prstGeom>
          <a:ln w="28575">
            <a:solidFill>
              <a:srgbClr val="F3C915"/>
            </a:solidFill>
            <a:prstDash val="solid"/>
            <a:miter/>
          </a:ln>
        </p:spPr>
      </p:cxnSp>
      <p:sp>
        <p:nvSpPr>
          <p:cNvPr id="20" name="文本框 19"/>
          <p:cNvSpPr txBox="1"/>
          <p:nvPr/>
        </p:nvSpPr>
        <p:spPr>
          <a:xfrm>
            <a:off x="627423" y="2244966"/>
            <a:ext cx="4792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3C915"/>
                </a:solidFill>
                <a:latin typeface="Century Gothic"/>
                <a:ea typeface="微软雅黑"/>
              </a:rPr>
              <a:t>THE WORKS SHOWCASE</a:t>
            </a:r>
            <a:endParaRPr lang="zh-CN" sz="2800">
              <a:solidFill>
                <a:srgbClr val="F3C915"/>
              </a:solidFill>
              <a:latin typeface="Century Gothic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423" y="3693321"/>
            <a:ext cx="5320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solidFill>
                  <a:srgbClr val="595959"/>
                </a:solidFill>
                <a:latin typeface="Century Gothic"/>
                <a:ea typeface="微软雅黑"/>
              </a:rPr>
              <a:t>A modest spur to induce others to come forward with valuable contributions; thro a sprat to catch a whale. </a:t>
            </a:r>
            <a:endParaRPr lang="zh-CN" sz="2000">
              <a:solidFill>
                <a:srgbClr val="595959"/>
              </a:solidFill>
              <a:latin typeface="Century Gothic"/>
            </a:endParaRPr>
          </a:p>
        </p:txBody>
      </p:sp>
      <p:sp>
        <p:nvSpPr>
          <p:cNvPr id="22" name="Freeform 92"/>
          <p:cNvSpPr/>
          <p:nvPr/>
        </p:nvSpPr>
        <p:spPr>
          <a:xfrm>
            <a:off x="1734578" y="5175350"/>
            <a:ext cx="413962" cy="542318"/>
          </a:xfrm>
          <a:custGeom>
            <a:rect l="0" t="0" r="r" b="b"/>
            <a:pathLst>
              <a:path w="413962" h="542318">
                <a:moveTo>
                  <a:pt x="348184" y="63957"/>
                </a:moveTo>
                <a:lnTo>
                  <a:pt x="348184" y="63957"/>
                </a:lnTo>
                <a:cubicBezTo>
                  <a:pt x="309594" y="63957"/>
                  <a:pt x="309594" y="63957"/>
                  <a:pt x="309594" y="63957"/>
                </a:cubicBezTo>
                <a:cubicBezTo>
                  <a:pt x="309594" y="25407"/>
                  <a:pt x="257849" y="0"/>
                  <a:pt x="206104" y="0"/>
                </a:cubicBezTo>
                <a:cubicBezTo>
                  <a:pt x="154359" y="0"/>
                  <a:pt x="102613" y="25407"/>
                  <a:pt x="102613" y="63957"/>
                </a:cubicBezTo>
                <a:cubicBezTo>
                  <a:pt x="64024" y="63957"/>
                  <a:pt x="64024" y="63957"/>
                  <a:pt x="64024" y="63957"/>
                </a:cubicBezTo>
                <a:cubicBezTo>
                  <a:pt x="25434" y="63957"/>
                  <a:pt x="0" y="90240"/>
                  <a:pt x="0" y="128790"/>
                </a:cubicBezTo>
                <a:cubicBezTo>
                  <a:pt x="0" y="476609"/>
                  <a:pt x="0" y="476609"/>
                  <a:pt x="0" y="476609"/>
                </a:cubicBezTo>
                <a:cubicBezTo>
                  <a:pt x="0" y="516034"/>
                  <a:pt x="25434" y="541442"/>
                  <a:pt x="64024" y="541442"/>
                </a:cubicBezTo>
                <a:cubicBezTo>
                  <a:pt x="348184" y="541442"/>
                  <a:pt x="348184" y="541442"/>
                  <a:pt x="348184" y="541442"/>
                </a:cubicBezTo>
                <a:cubicBezTo>
                  <a:pt x="386774" y="541442"/>
                  <a:pt x="413085" y="516034"/>
                  <a:pt x="413085" y="476609"/>
                </a:cubicBezTo>
                <a:cubicBezTo>
                  <a:pt x="413085" y="128790"/>
                  <a:pt x="413085" y="128790"/>
                  <a:pt x="413085" y="128790"/>
                </a:cubicBezTo>
                <a:cubicBezTo>
                  <a:pt x="413085" y="90240"/>
                  <a:pt x="386774" y="63957"/>
                  <a:pt x="348184" y="63957"/>
                </a:cubicBezTo>
                <a:close/>
                <a:moveTo>
                  <a:pt x="206104" y="25407"/>
                </a:moveTo>
                <a:lnTo>
                  <a:pt x="206104" y="25407"/>
                </a:lnTo>
                <a:cubicBezTo>
                  <a:pt x="244694" y="25407"/>
                  <a:pt x="271005" y="38549"/>
                  <a:pt x="271005" y="63957"/>
                </a:cubicBezTo>
                <a:cubicBezTo>
                  <a:pt x="142080" y="63957"/>
                  <a:pt x="142080" y="63957"/>
                  <a:pt x="142080" y="63957"/>
                </a:cubicBezTo>
                <a:cubicBezTo>
                  <a:pt x="142080" y="38549"/>
                  <a:pt x="167514" y="25407"/>
                  <a:pt x="206104" y="25407"/>
                </a:cubicBezTo>
                <a:close/>
                <a:moveTo>
                  <a:pt x="373618" y="476609"/>
                </a:moveTo>
                <a:lnTo>
                  <a:pt x="373618" y="476609"/>
                </a:lnTo>
                <a:cubicBezTo>
                  <a:pt x="373618" y="489751"/>
                  <a:pt x="361340" y="516034"/>
                  <a:pt x="348184" y="516034"/>
                </a:cubicBezTo>
                <a:cubicBezTo>
                  <a:pt x="64024" y="516034"/>
                  <a:pt x="64024" y="516034"/>
                  <a:pt x="64024" y="516034"/>
                </a:cubicBezTo>
                <a:cubicBezTo>
                  <a:pt x="50868" y="516034"/>
                  <a:pt x="38590" y="489751"/>
                  <a:pt x="38590" y="476609"/>
                </a:cubicBezTo>
                <a:cubicBezTo>
                  <a:pt x="38590" y="438060"/>
                  <a:pt x="38590" y="438060"/>
                  <a:pt x="38590" y="438060"/>
                </a:cubicBezTo>
                <a:cubicBezTo>
                  <a:pt x="373618" y="438060"/>
                  <a:pt x="373618" y="438060"/>
                  <a:pt x="373618" y="438060"/>
                </a:cubicBezTo>
                <a:lnTo>
                  <a:pt x="373618" y="476609"/>
                </a:lnTo>
                <a:close/>
                <a:moveTo>
                  <a:pt x="373618" y="412652"/>
                </a:moveTo>
                <a:lnTo>
                  <a:pt x="373618" y="412652"/>
                </a:lnTo>
                <a:cubicBezTo>
                  <a:pt x="38590" y="412652"/>
                  <a:pt x="38590" y="412652"/>
                  <a:pt x="38590" y="412652"/>
                </a:cubicBezTo>
                <a:cubicBezTo>
                  <a:pt x="38590" y="128790"/>
                  <a:pt x="38590" y="128790"/>
                  <a:pt x="38590" y="128790"/>
                </a:cubicBezTo>
                <a:cubicBezTo>
                  <a:pt x="38590" y="115648"/>
                  <a:pt x="50868" y="103382"/>
                  <a:pt x="64024" y="103382"/>
                </a:cubicBezTo>
                <a:cubicBezTo>
                  <a:pt x="102613" y="103382"/>
                  <a:pt x="102613" y="103382"/>
                  <a:pt x="102613" y="103382"/>
                </a:cubicBezTo>
                <a:cubicBezTo>
                  <a:pt x="102613" y="205888"/>
                  <a:pt x="102613" y="205888"/>
                  <a:pt x="102613" y="205888"/>
                </a:cubicBezTo>
                <a:cubicBezTo>
                  <a:pt x="142080" y="205888"/>
                  <a:pt x="142080" y="205888"/>
                  <a:pt x="142080" y="205888"/>
                </a:cubicBezTo>
                <a:cubicBezTo>
                  <a:pt x="142080" y="103382"/>
                  <a:pt x="142080" y="103382"/>
                  <a:pt x="142080" y="103382"/>
                </a:cubicBezTo>
                <a:cubicBezTo>
                  <a:pt x="271005" y="103382"/>
                  <a:pt x="271005" y="103382"/>
                  <a:pt x="271005" y="103382"/>
                </a:cubicBezTo>
                <a:cubicBezTo>
                  <a:pt x="271005" y="205888"/>
                  <a:pt x="271005" y="205888"/>
                  <a:pt x="271005" y="205888"/>
                </a:cubicBezTo>
                <a:cubicBezTo>
                  <a:pt x="309594" y="205888"/>
                  <a:pt x="309594" y="205888"/>
                  <a:pt x="309594" y="205888"/>
                </a:cubicBezTo>
                <a:cubicBezTo>
                  <a:pt x="309594" y="103382"/>
                  <a:pt x="309594" y="103382"/>
                  <a:pt x="309594" y="103382"/>
                </a:cubicBezTo>
                <a:cubicBezTo>
                  <a:pt x="348184" y="103382"/>
                  <a:pt x="348184" y="103382"/>
                  <a:pt x="348184" y="103382"/>
                </a:cubicBezTo>
                <a:cubicBezTo>
                  <a:pt x="361340" y="103382"/>
                  <a:pt x="373618" y="115648"/>
                  <a:pt x="373618" y="128790"/>
                </a:cubicBezTo>
                <a:lnTo>
                  <a:pt x="373618" y="412652"/>
                </a:lnTo>
                <a:close/>
              </a:path>
            </a:pathLst>
          </a:custGeom>
          <a:solidFill>
            <a:srgbClr val="F3C915"/>
          </a:solidFill>
          <a:ln>
            <a:noFill/>
          </a:ln>
        </p:spPr>
        <p:txBody>
          <a:bodyPr wrap="none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zh-CN"/>
          </a:p>
        </p:txBody>
      </p:sp>
      <p:sp>
        <p:nvSpPr>
          <p:cNvPr id="23" name="Freeform 109"/>
          <p:cNvSpPr/>
          <p:nvPr/>
        </p:nvSpPr>
        <p:spPr>
          <a:xfrm>
            <a:off x="669280" y="5186687"/>
            <a:ext cx="555156" cy="555154"/>
          </a:xfrm>
          <a:custGeom>
            <a:rect l="0" t="0" r="r" b="b"/>
            <a:pathLst>
              <a:path w="555156" h="555154">
                <a:moveTo>
                  <a:pt x="283707" y="0"/>
                </a:moveTo>
                <a:lnTo>
                  <a:pt x="283707" y="0"/>
                </a:lnTo>
                <a:cubicBezTo>
                  <a:pt x="129595" y="0"/>
                  <a:pt x="0" y="128719"/>
                  <a:pt x="0" y="283706"/>
                </a:cubicBezTo>
                <a:cubicBezTo>
                  <a:pt x="0" y="425560"/>
                  <a:pt x="129595" y="554278"/>
                  <a:pt x="283707" y="554278"/>
                </a:cubicBezTo>
                <a:cubicBezTo>
                  <a:pt x="425561" y="554278"/>
                  <a:pt x="554280" y="425560"/>
                  <a:pt x="554280" y="283706"/>
                </a:cubicBezTo>
                <a:cubicBezTo>
                  <a:pt x="554280" y="128719"/>
                  <a:pt x="425561" y="0"/>
                  <a:pt x="283707" y="0"/>
                </a:cubicBezTo>
                <a:close/>
                <a:moveTo>
                  <a:pt x="477224" y="141853"/>
                </a:moveTo>
                <a:lnTo>
                  <a:pt x="477224" y="141853"/>
                </a:lnTo>
                <a:cubicBezTo>
                  <a:pt x="502618" y="180381"/>
                  <a:pt x="515752" y="219785"/>
                  <a:pt x="515752" y="257437"/>
                </a:cubicBezTo>
                <a:cubicBezTo>
                  <a:pt x="387033" y="257437"/>
                  <a:pt x="387033" y="257437"/>
                  <a:pt x="387033" y="257437"/>
                </a:cubicBezTo>
                <a:cubicBezTo>
                  <a:pt x="387033" y="232044"/>
                  <a:pt x="373898" y="193516"/>
                  <a:pt x="373898" y="168122"/>
                </a:cubicBezTo>
                <a:cubicBezTo>
                  <a:pt x="412427" y="168122"/>
                  <a:pt x="451830" y="154988"/>
                  <a:pt x="477224" y="141853"/>
                </a:cubicBezTo>
                <a:close/>
                <a:moveTo>
                  <a:pt x="451830" y="116460"/>
                </a:moveTo>
                <a:lnTo>
                  <a:pt x="451830" y="116460"/>
                </a:lnTo>
                <a:cubicBezTo>
                  <a:pt x="425561" y="128719"/>
                  <a:pt x="400168" y="128719"/>
                  <a:pt x="360764" y="128719"/>
                </a:cubicBezTo>
                <a:cubicBezTo>
                  <a:pt x="360764" y="103325"/>
                  <a:pt x="348505" y="77932"/>
                  <a:pt x="335370" y="51663"/>
                </a:cubicBezTo>
                <a:cubicBezTo>
                  <a:pt x="387033" y="51663"/>
                  <a:pt x="425561" y="77932"/>
                  <a:pt x="451830" y="116460"/>
                </a:cubicBezTo>
                <a:close/>
                <a:moveTo>
                  <a:pt x="206651" y="257437"/>
                </a:moveTo>
                <a:lnTo>
                  <a:pt x="206651" y="257437"/>
                </a:lnTo>
                <a:cubicBezTo>
                  <a:pt x="206651" y="232044"/>
                  <a:pt x="219786" y="206650"/>
                  <a:pt x="219786" y="168122"/>
                </a:cubicBezTo>
                <a:cubicBezTo>
                  <a:pt x="245179" y="180381"/>
                  <a:pt x="258314" y="180381"/>
                  <a:pt x="283707" y="180381"/>
                </a:cubicBezTo>
                <a:cubicBezTo>
                  <a:pt x="296842" y="180381"/>
                  <a:pt x="323111" y="180381"/>
                  <a:pt x="335370" y="168122"/>
                </a:cubicBezTo>
                <a:cubicBezTo>
                  <a:pt x="348505" y="206650"/>
                  <a:pt x="348505" y="232044"/>
                  <a:pt x="348505" y="257437"/>
                </a:cubicBezTo>
                <a:lnTo>
                  <a:pt x="206651" y="257437"/>
                </a:lnTo>
                <a:close/>
                <a:moveTo>
                  <a:pt x="348505" y="296841"/>
                </a:moveTo>
                <a:lnTo>
                  <a:pt x="348505" y="296841"/>
                </a:lnTo>
                <a:cubicBezTo>
                  <a:pt x="348505" y="322234"/>
                  <a:pt x="348505" y="360763"/>
                  <a:pt x="335370" y="387032"/>
                </a:cubicBezTo>
                <a:cubicBezTo>
                  <a:pt x="323111" y="387032"/>
                  <a:pt x="296842" y="387032"/>
                  <a:pt x="283707" y="387032"/>
                </a:cubicBezTo>
                <a:cubicBezTo>
                  <a:pt x="258314" y="387032"/>
                  <a:pt x="245179" y="387032"/>
                  <a:pt x="219786" y="387032"/>
                </a:cubicBezTo>
                <a:cubicBezTo>
                  <a:pt x="219786" y="360763"/>
                  <a:pt x="206651" y="322234"/>
                  <a:pt x="206651" y="296841"/>
                </a:cubicBezTo>
                <a:lnTo>
                  <a:pt x="348505" y="296841"/>
                </a:lnTo>
                <a:close/>
                <a:moveTo>
                  <a:pt x="258314" y="38528"/>
                </a:moveTo>
                <a:lnTo>
                  <a:pt x="258314" y="38528"/>
                </a:lnTo>
                <a:cubicBezTo>
                  <a:pt x="271449" y="38528"/>
                  <a:pt x="271449" y="38528"/>
                  <a:pt x="283707" y="38528"/>
                </a:cubicBezTo>
                <a:lnTo>
                  <a:pt x="296842" y="38528"/>
                </a:lnTo>
                <a:cubicBezTo>
                  <a:pt x="309977" y="64797"/>
                  <a:pt x="323111" y="103325"/>
                  <a:pt x="335370" y="141853"/>
                </a:cubicBezTo>
                <a:cubicBezTo>
                  <a:pt x="309977" y="141853"/>
                  <a:pt x="296842" y="141853"/>
                  <a:pt x="283707" y="141853"/>
                </a:cubicBezTo>
                <a:cubicBezTo>
                  <a:pt x="258314" y="141853"/>
                  <a:pt x="245179" y="141853"/>
                  <a:pt x="232045" y="141853"/>
                </a:cubicBezTo>
                <a:cubicBezTo>
                  <a:pt x="232045" y="103325"/>
                  <a:pt x="245179" y="64797"/>
                  <a:pt x="258314" y="38528"/>
                </a:cubicBezTo>
                <a:close/>
                <a:moveTo>
                  <a:pt x="219786" y="51663"/>
                </a:moveTo>
                <a:lnTo>
                  <a:pt x="219786" y="51663"/>
                </a:lnTo>
                <a:cubicBezTo>
                  <a:pt x="206651" y="77932"/>
                  <a:pt x="193517" y="103325"/>
                  <a:pt x="193517" y="128719"/>
                </a:cubicBezTo>
                <a:cubicBezTo>
                  <a:pt x="168123" y="128719"/>
                  <a:pt x="129595" y="128719"/>
                  <a:pt x="103326" y="116460"/>
                </a:cubicBezTo>
                <a:cubicBezTo>
                  <a:pt x="129595" y="77932"/>
                  <a:pt x="181258" y="51663"/>
                  <a:pt x="219786" y="51663"/>
                </a:cubicBezTo>
                <a:close/>
                <a:moveTo>
                  <a:pt x="77932" y="141853"/>
                </a:moveTo>
                <a:lnTo>
                  <a:pt x="77932" y="141853"/>
                </a:lnTo>
                <a:cubicBezTo>
                  <a:pt x="116460" y="154988"/>
                  <a:pt x="154988" y="168122"/>
                  <a:pt x="181258" y="168122"/>
                </a:cubicBezTo>
                <a:cubicBezTo>
                  <a:pt x="181258" y="193516"/>
                  <a:pt x="181258" y="232044"/>
                  <a:pt x="181258" y="257437"/>
                </a:cubicBezTo>
                <a:cubicBezTo>
                  <a:pt x="38528" y="257437"/>
                  <a:pt x="38528" y="257437"/>
                  <a:pt x="38528" y="257437"/>
                </a:cubicBezTo>
                <a:cubicBezTo>
                  <a:pt x="38528" y="219785"/>
                  <a:pt x="51663" y="180381"/>
                  <a:pt x="77932" y="141853"/>
                </a:cubicBezTo>
                <a:close/>
                <a:moveTo>
                  <a:pt x="77932" y="412425"/>
                </a:moveTo>
                <a:lnTo>
                  <a:pt x="77932" y="412425"/>
                </a:lnTo>
                <a:cubicBezTo>
                  <a:pt x="51663" y="373897"/>
                  <a:pt x="38528" y="335369"/>
                  <a:pt x="38528" y="296841"/>
                </a:cubicBezTo>
                <a:cubicBezTo>
                  <a:pt x="181258" y="296841"/>
                  <a:pt x="181258" y="296841"/>
                  <a:pt x="181258" y="296841"/>
                </a:cubicBezTo>
                <a:cubicBezTo>
                  <a:pt x="181258" y="322234"/>
                  <a:pt x="181258" y="360763"/>
                  <a:pt x="181258" y="387032"/>
                </a:cubicBezTo>
                <a:cubicBezTo>
                  <a:pt x="154988" y="400166"/>
                  <a:pt x="116460" y="400166"/>
                  <a:pt x="77932" y="412425"/>
                </a:cubicBezTo>
                <a:close/>
                <a:moveTo>
                  <a:pt x="103326" y="438694"/>
                </a:moveTo>
                <a:lnTo>
                  <a:pt x="103326" y="438694"/>
                </a:lnTo>
                <a:cubicBezTo>
                  <a:pt x="129595" y="438694"/>
                  <a:pt x="168123" y="425560"/>
                  <a:pt x="193517" y="425560"/>
                </a:cubicBezTo>
                <a:cubicBezTo>
                  <a:pt x="193517" y="450953"/>
                  <a:pt x="206651" y="490357"/>
                  <a:pt x="219786" y="515750"/>
                </a:cubicBezTo>
                <a:cubicBezTo>
                  <a:pt x="181258" y="502616"/>
                  <a:pt x="129595" y="477222"/>
                  <a:pt x="103326" y="438694"/>
                </a:cubicBezTo>
                <a:close/>
                <a:moveTo>
                  <a:pt x="296842" y="515750"/>
                </a:moveTo>
                <a:lnTo>
                  <a:pt x="296842" y="515750"/>
                </a:lnTo>
                <a:lnTo>
                  <a:pt x="283707" y="515750"/>
                </a:lnTo>
                <a:cubicBezTo>
                  <a:pt x="271449" y="515750"/>
                  <a:pt x="271449" y="515750"/>
                  <a:pt x="258314" y="515750"/>
                </a:cubicBezTo>
                <a:cubicBezTo>
                  <a:pt x="245179" y="490357"/>
                  <a:pt x="232045" y="450953"/>
                  <a:pt x="232045" y="412425"/>
                </a:cubicBezTo>
                <a:cubicBezTo>
                  <a:pt x="245179" y="412425"/>
                  <a:pt x="258314" y="412425"/>
                  <a:pt x="283707" y="412425"/>
                </a:cubicBezTo>
                <a:cubicBezTo>
                  <a:pt x="296842" y="412425"/>
                  <a:pt x="309977" y="412425"/>
                  <a:pt x="335370" y="412425"/>
                </a:cubicBezTo>
                <a:cubicBezTo>
                  <a:pt x="323111" y="450953"/>
                  <a:pt x="309977" y="490357"/>
                  <a:pt x="296842" y="515750"/>
                </a:cubicBezTo>
                <a:close/>
                <a:moveTo>
                  <a:pt x="335370" y="515750"/>
                </a:moveTo>
                <a:lnTo>
                  <a:pt x="335370" y="515750"/>
                </a:lnTo>
                <a:cubicBezTo>
                  <a:pt x="348505" y="490357"/>
                  <a:pt x="360764" y="450953"/>
                  <a:pt x="360764" y="425560"/>
                </a:cubicBezTo>
                <a:cubicBezTo>
                  <a:pt x="400168" y="425560"/>
                  <a:pt x="425561" y="438694"/>
                  <a:pt x="451830" y="438694"/>
                </a:cubicBezTo>
                <a:cubicBezTo>
                  <a:pt x="425561" y="477222"/>
                  <a:pt x="387033" y="502616"/>
                  <a:pt x="335370" y="515750"/>
                </a:cubicBezTo>
                <a:close/>
                <a:moveTo>
                  <a:pt x="477224" y="412425"/>
                </a:moveTo>
                <a:lnTo>
                  <a:pt x="477224" y="412425"/>
                </a:lnTo>
                <a:cubicBezTo>
                  <a:pt x="451830" y="400166"/>
                  <a:pt x="412427" y="400166"/>
                  <a:pt x="373898" y="387032"/>
                </a:cubicBezTo>
                <a:cubicBezTo>
                  <a:pt x="373898" y="360763"/>
                  <a:pt x="387033" y="322234"/>
                  <a:pt x="387033" y="296841"/>
                </a:cubicBezTo>
                <a:cubicBezTo>
                  <a:pt x="515752" y="296841"/>
                  <a:pt x="515752" y="296841"/>
                  <a:pt x="515752" y="296841"/>
                </a:cubicBezTo>
                <a:cubicBezTo>
                  <a:pt x="515752" y="335369"/>
                  <a:pt x="502618" y="373897"/>
                  <a:pt x="477224" y="412425"/>
                </a:cubicBezTo>
                <a:close/>
              </a:path>
            </a:pathLst>
          </a:custGeom>
          <a:solidFill>
            <a:srgbClr val="F3C915"/>
          </a:solidFill>
          <a:ln>
            <a:noFill/>
          </a:ln>
        </p:spPr>
        <p:txBody>
          <a:bodyPr wrap="none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442" y="577703"/>
            <a:ext cx="2346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404040"/>
                </a:solidFill>
                <a:latin typeface="微软雅黑"/>
                <a:ea typeface="微软雅黑"/>
              </a:rPr>
              <a:t>项目进展</a:t>
            </a:r>
            <a:endParaRPr lang="zh-CN" sz="320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/>
        </p:blipFill>
        <p:spPr>
          <a:xfrm flipH="1">
            <a:off x="5075650" y="1142999"/>
            <a:ext cx="7116350" cy="4744233"/>
          </a:xfrm>
          <a:prstGeom prst="rect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524390" y="1867181"/>
            <a:ext cx="875398" cy="87539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3C915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98438" y="1942481"/>
            <a:ext cx="727303" cy="727303"/>
          </a:xfrm>
          <a:prstGeom prst="ellipse">
            <a:avLst/>
          </a:prstGeom>
          <a:solidFill>
            <a:srgbClr val="F3C915"/>
          </a:solidFill>
          <a:ln w="38100">
            <a:solidFill>
              <a:srgbClr val="FFFFFF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rgbClr val="0170D1"/>
              </a:solidFill>
              <a:latin typeface="微软雅黑"/>
              <a:ea typeface="微软雅黑"/>
            </a:endParaRPr>
          </a:p>
        </p:txBody>
      </p:sp>
      <p:sp>
        <p:nvSpPr>
          <p:cNvPr id="48" name="Freeform 81"/>
          <p:cNvSpPr>
            <a:spLocks noChangeArrowheads="1"/>
          </p:cNvSpPr>
          <p:nvPr/>
        </p:nvSpPr>
        <p:spPr>
          <a:xfrm>
            <a:off x="784024" y="2167059"/>
            <a:ext cx="358976" cy="275642"/>
          </a:xfrm>
          <a:custGeom>
            <a:rect l="0" t="0" r="r" b="b"/>
            <a:pathLst>
              <a:path w="358976" h="275642">
                <a:moveTo>
                  <a:pt x="213414" y="129061"/>
                </a:moveTo>
                <a:lnTo>
                  <a:pt x="213414" y="129061"/>
                </a:lnTo>
                <a:cubicBezTo>
                  <a:pt x="170499" y="129061"/>
                  <a:pt x="170499" y="129061"/>
                  <a:pt x="170499" y="129061"/>
                </a:cubicBezTo>
                <a:cubicBezTo>
                  <a:pt x="187897" y="77670"/>
                  <a:pt x="187897" y="77670"/>
                  <a:pt x="187897" y="77670"/>
                </a:cubicBezTo>
                <a:cubicBezTo>
                  <a:pt x="187897" y="77670"/>
                  <a:pt x="187897" y="68911"/>
                  <a:pt x="179198" y="68911"/>
                </a:cubicBezTo>
                <a:cubicBezTo>
                  <a:pt x="170499" y="60151"/>
                  <a:pt x="170499" y="68911"/>
                  <a:pt x="162380" y="68911"/>
                </a:cubicBezTo>
                <a:cubicBezTo>
                  <a:pt x="136283" y="137821"/>
                  <a:pt x="136283" y="137821"/>
                  <a:pt x="136283" y="137821"/>
                </a:cubicBezTo>
                <a:lnTo>
                  <a:pt x="136283" y="146581"/>
                </a:lnTo>
                <a:lnTo>
                  <a:pt x="144982" y="154757"/>
                </a:lnTo>
                <a:cubicBezTo>
                  <a:pt x="196596" y="154757"/>
                  <a:pt x="196596" y="154757"/>
                  <a:pt x="196596" y="154757"/>
                </a:cubicBezTo>
                <a:cubicBezTo>
                  <a:pt x="170499" y="206148"/>
                  <a:pt x="170499" y="206148"/>
                  <a:pt x="170499" y="206148"/>
                </a:cubicBezTo>
                <a:cubicBezTo>
                  <a:pt x="162380" y="206148"/>
                  <a:pt x="170499" y="215491"/>
                  <a:pt x="170499" y="223667"/>
                </a:cubicBezTo>
                <a:cubicBezTo>
                  <a:pt x="179198" y="223667"/>
                  <a:pt x="187897" y="223667"/>
                  <a:pt x="187897" y="215491"/>
                </a:cubicBezTo>
                <a:cubicBezTo>
                  <a:pt x="187897" y="215491"/>
                  <a:pt x="221533" y="146581"/>
                  <a:pt x="221533" y="137821"/>
                </a:cubicBezTo>
                <a:cubicBezTo>
                  <a:pt x="221533" y="137821"/>
                  <a:pt x="221533" y="129061"/>
                  <a:pt x="213414" y="129061"/>
                </a:cubicBezTo>
                <a:close/>
                <a:moveTo>
                  <a:pt x="255749" y="60151"/>
                </a:moveTo>
                <a:lnTo>
                  <a:pt x="255749" y="60151"/>
                </a:lnTo>
                <a:cubicBezTo>
                  <a:pt x="238931" y="25695"/>
                  <a:pt x="204715" y="0"/>
                  <a:pt x="170499" y="0"/>
                </a:cubicBezTo>
                <a:cubicBezTo>
                  <a:pt x="110766" y="0"/>
                  <a:pt x="68432" y="43215"/>
                  <a:pt x="68432" y="94606"/>
                </a:cubicBezTo>
                <a:cubicBezTo>
                  <a:pt x="25517" y="112126"/>
                  <a:pt x="0" y="146581"/>
                  <a:pt x="0" y="189212"/>
                </a:cubicBezTo>
                <a:cubicBezTo>
                  <a:pt x="0" y="232427"/>
                  <a:pt x="34216" y="275058"/>
                  <a:pt x="85250" y="275058"/>
                </a:cubicBezTo>
                <a:lnTo>
                  <a:pt x="247630" y="275058"/>
                </a:lnTo>
                <a:cubicBezTo>
                  <a:pt x="307362" y="275058"/>
                  <a:pt x="358396" y="232427"/>
                  <a:pt x="358396" y="172276"/>
                </a:cubicBezTo>
                <a:cubicBezTo>
                  <a:pt x="358396" y="112126"/>
                  <a:pt x="315481" y="60151"/>
                  <a:pt x="255749" y="60151"/>
                </a:cubicBezTo>
                <a:close/>
                <a:moveTo>
                  <a:pt x="247630" y="258122"/>
                </a:moveTo>
                <a:lnTo>
                  <a:pt x="247630" y="258122"/>
                </a:lnTo>
                <a:lnTo>
                  <a:pt x="85250" y="258122"/>
                </a:lnTo>
                <a:cubicBezTo>
                  <a:pt x="85250" y="258122"/>
                  <a:pt x="16818" y="249363"/>
                  <a:pt x="16818" y="189212"/>
                </a:cubicBezTo>
                <a:cubicBezTo>
                  <a:pt x="16818" y="154757"/>
                  <a:pt x="51034" y="120301"/>
                  <a:pt x="85250" y="120301"/>
                </a:cubicBezTo>
                <a:cubicBezTo>
                  <a:pt x="85250" y="68911"/>
                  <a:pt x="119465" y="25695"/>
                  <a:pt x="170499" y="25695"/>
                </a:cubicBezTo>
                <a:cubicBezTo>
                  <a:pt x="204715" y="25695"/>
                  <a:pt x="230232" y="51975"/>
                  <a:pt x="238931" y="86430"/>
                </a:cubicBezTo>
                <a:cubicBezTo>
                  <a:pt x="298663" y="77670"/>
                  <a:pt x="332879" y="129061"/>
                  <a:pt x="341578" y="163516"/>
                </a:cubicBezTo>
                <a:cubicBezTo>
                  <a:pt x="341578" y="215491"/>
                  <a:pt x="289964" y="258122"/>
                  <a:pt x="247630" y="258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zh-CN"/>
          </a:p>
        </p:txBody>
      </p:sp>
      <p:sp>
        <p:nvSpPr>
          <p:cNvPr id="50" name="椭圆 49"/>
          <p:cNvSpPr/>
          <p:nvPr/>
        </p:nvSpPr>
        <p:spPr>
          <a:xfrm>
            <a:off x="1997008" y="1882509"/>
            <a:ext cx="875398" cy="87539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3C915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71057" y="1957809"/>
            <a:ext cx="727303" cy="727303"/>
          </a:xfrm>
          <a:prstGeom prst="ellipse">
            <a:avLst/>
          </a:prstGeom>
          <a:solidFill>
            <a:srgbClr val="F3C915"/>
          </a:solidFill>
          <a:ln w="38100">
            <a:solidFill>
              <a:srgbClr val="FFFFFF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rgbClr val="0170D1"/>
              </a:solidFill>
              <a:latin typeface="微软雅黑"/>
              <a:ea typeface="微软雅黑"/>
            </a:endParaRPr>
          </a:p>
        </p:txBody>
      </p:sp>
      <p:sp>
        <p:nvSpPr>
          <p:cNvPr id="52" name="Freeform 92"/>
          <p:cNvSpPr>
            <a:spLocks noChangeArrowheads="1"/>
          </p:cNvSpPr>
          <p:nvPr/>
        </p:nvSpPr>
        <p:spPr>
          <a:xfrm>
            <a:off x="2313497" y="2137978"/>
            <a:ext cx="242420" cy="317588"/>
          </a:xfrm>
          <a:custGeom>
            <a:rect l="0" t="0" r="r" b="b"/>
            <a:pathLst>
              <a:path w="242420" h="317588">
                <a:moveTo>
                  <a:pt x="203900" y="37454"/>
                </a:moveTo>
                <a:lnTo>
                  <a:pt x="203900" y="37454"/>
                </a:lnTo>
                <a:cubicBezTo>
                  <a:pt x="181301" y="37454"/>
                  <a:pt x="181301" y="37454"/>
                  <a:pt x="181301" y="37454"/>
                </a:cubicBezTo>
                <a:cubicBezTo>
                  <a:pt x="181301" y="14879"/>
                  <a:pt x="150999" y="0"/>
                  <a:pt x="120696" y="0"/>
                </a:cubicBezTo>
                <a:cubicBezTo>
                  <a:pt x="90394" y="0"/>
                  <a:pt x="60091" y="14879"/>
                  <a:pt x="60091" y="37454"/>
                </a:cubicBezTo>
                <a:cubicBezTo>
                  <a:pt x="37493" y="37454"/>
                  <a:pt x="37493" y="37454"/>
                  <a:pt x="37493" y="37454"/>
                </a:cubicBezTo>
                <a:cubicBezTo>
                  <a:pt x="14894" y="37454"/>
                  <a:pt x="0" y="52846"/>
                  <a:pt x="0" y="75421"/>
                </a:cubicBezTo>
                <a:cubicBezTo>
                  <a:pt x="0" y="279108"/>
                  <a:pt x="0" y="279108"/>
                  <a:pt x="0" y="279108"/>
                </a:cubicBezTo>
                <a:cubicBezTo>
                  <a:pt x="0" y="302196"/>
                  <a:pt x="14894" y="317075"/>
                  <a:pt x="37493" y="317075"/>
                </a:cubicBezTo>
                <a:cubicBezTo>
                  <a:pt x="203900" y="317075"/>
                  <a:pt x="203900" y="317075"/>
                  <a:pt x="203900" y="317075"/>
                </a:cubicBezTo>
                <a:cubicBezTo>
                  <a:pt x="226498" y="317075"/>
                  <a:pt x="241906" y="302196"/>
                  <a:pt x="241906" y="279108"/>
                </a:cubicBezTo>
                <a:cubicBezTo>
                  <a:pt x="241906" y="75421"/>
                  <a:pt x="241906" y="75421"/>
                  <a:pt x="241906" y="75421"/>
                </a:cubicBezTo>
                <a:cubicBezTo>
                  <a:pt x="241906" y="52846"/>
                  <a:pt x="226498" y="37454"/>
                  <a:pt x="203900" y="37454"/>
                </a:cubicBezTo>
                <a:close/>
                <a:moveTo>
                  <a:pt x="120696" y="14879"/>
                </a:moveTo>
                <a:lnTo>
                  <a:pt x="120696" y="14879"/>
                </a:lnTo>
                <a:cubicBezTo>
                  <a:pt x="143295" y="14879"/>
                  <a:pt x="158703" y="22575"/>
                  <a:pt x="158703" y="37454"/>
                </a:cubicBezTo>
                <a:cubicBezTo>
                  <a:pt x="83203" y="37454"/>
                  <a:pt x="83203" y="37454"/>
                  <a:pt x="83203" y="37454"/>
                </a:cubicBezTo>
                <a:cubicBezTo>
                  <a:pt x="83203" y="22575"/>
                  <a:pt x="98098" y="14879"/>
                  <a:pt x="120696" y="14879"/>
                </a:cubicBezTo>
                <a:close/>
                <a:moveTo>
                  <a:pt x="218794" y="279108"/>
                </a:moveTo>
                <a:lnTo>
                  <a:pt x="218794" y="279108"/>
                </a:lnTo>
                <a:cubicBezTo>
                  <a:pt x="218794" y="286804"/>
                  <a:pt x="211604" y="302196"/>
                  <a:pt x="203900" y="302196"/>
                </a:cubicBezTo>
                <a:cubicBezTo>
                  <a:pt x="37493" y="302196"/>
                  <a:pt x="37493" y="302196"/>
                  <a:pt x="37493" y="302196"/>
                </a:cubicBezTo>
                <a:cubicBezTo>
                  <a:pt x="29789" y="302196"/>
                  <a:pt x="22598" y="286804"/>
                  <a:pt x="22598" y="279108"/>
                </a:cubicBezTo>
                <a:cubicBezTo>
                  <a:pt x="22598" y="256533"/>
                  <a:pt x="22598" y="256533"/>
                  <a:pt x="22598" y="256533"/>
                </a:cubicBezTo>
                <a:cubicBezTo>
                  <a:pt x="218794" y="256533"/>
                  <a:pt x="218794" y="256533"/>
                  <a:pt x="218794" y="256533"/>
                </a:cubicBezTo>
                <a:lnTo>
                  <a:pt x="218794" y="279108"/>
                </a:lnTo>
                <a:close/>
                <a:moveTo>
                  <a:pt x="218794" y="241654"/>
                </a:moveTo>
                <a:lnTo>
                  <a:pt x="218794" y="241654"/>
                </a:lnTo>
                <a:cubicBezTo>
                  <a:pt x="22598" y="241654"/>
                  <a:pt x="22598" y="241654"/>
                  <a:pt x="22598" y="241654"/>
                </a:cubicBezTo>
                <a:cubicBezTo>
                  <a:pt x="22598" y="75421"/>
                  <a:pt x="22598" y="75421"/>
                  <a:pt x="22598" y="75421"/>
                </a:cubicBezTo>
                <a:cubicBezTo>
                  <a:pt x="22598" y="67725"/>
                  <a:pt x="29789" y="60542"/>
                  <a:pt x="37493" y="60542"/>
                </a:cubicBezTo>
                <a:cubicBezTo>
                  <a:pt x="60091" y="60542"/>
                  <a:pt x="60091" y="60542"/>
                  <a:pt x="60091" y="60542"/>
                </a:cubicBezTo>
                <a:cubicBezTo>
                  <a:pt x="60091" y="120571"/>
                  <a:pt x="60091" y="120571"/>
                  <a:pt x="60091" y="120571"/>
                </a:cubicBezTo>
                <a:cubicBezTo>
                  <a:pt x="83203" y="120571"/>
                  <a:pt x="83203" y="120571"/>
                  <a:pt x="83203" y="120571"/>
                </a:cubicBezTo>
                <a:cubicBezTo>
                  <a:pt x="83203" y="60542"/>
                  <a:pt x="83203" y="60542"/>
                  <a:pt x="83203" y="60542"/>
                </a:cubicBezTo>
                <a:cubicBezTo>
                  <a:pt x="158703" y="60542"/>
                  <a:pt x="158703" y="60542"/>
                  <a:pt x="158703" y="60542"/>
                </a:cubicBezTo>
                <a:cubicBezTo>
                  <a:pt x="158703" y="120571"/>
                  <a:pt x="158703" y="120571"/>
                  <a:pt x="158703" y="120571"/>
                </a:cubicBezTo>
                <a:cubicBezTo>
                  <a:pt x="181301" y="120571"/>
                  <a:pt x="181301" y="120571"/>
                  <a:pt x="181301" y="120571"/>
                </a:cubicBezTo>
                <a:cubicBezTo>
                  <a:pt x="181301" y="60542"/>
                  <a:pt x="181301" y="60542"/>
                  <a:pt x="181301" y="60542"/>
                </a:cubicBezTo>
                <a:cubicBezTo>
                  <a:pt x="203900" y="60542"/>
                  <a:pt x="203900" y="60542"/>
                  <a:pt x="203900" y="60542"/>
                </a:cubicBezTo>
                <a:cubicBezTo>
                  <a:pt x="211604" y="60542"/>
                  <a:pt x="218794" y="67725"/>
                  <a:pt x="218794" y="75421"/>
                </a:cubicBezTo>
                <a:lnTo>
                  <a:pt x="218794" y="2416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zh-CN"/>
          </a:p>
        </p:txBody>
      </p:sp>
      <p:sp>
        <p:nvSpPr>
          <p:cNvPr id="54" name="椭圆 53"/>
          <p:cNvSpPr/>
          <p:nvPr/>
        </p:nvSpPr>
        <p:spPr>
          <a:xfrm>
            <a:off x="3469626" y="1909732"/>
            <a:ext cx="875398" cy="87539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3C915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latin typeface="微软雅黑"/>
              <a:ea typeface="微软雅黑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543674" y="1985032"/>
            <a:ext cx="727303" cy="727303"/>
          </a:xfrm>
          <a:prstGeom prst="ellipse">
            <a:avLst/>
          </a:prstGeom>
          <a:solidFill>
            <a:srgbClr val="F3C915"/>
          </a:solidFill>
          <a:ln w="38100">
            <a:solidFill>
              <a:srgbClr val="FFFFFF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rgbClr val="0170D1"/>
              </a:solidFill>
              <a:latin typeface="微软雅黑"/>
              <a:ea typeface="微软雅黑"/>
            </a:endParaRPr>
          </a:p>
        </p:txBody>
      </p:sp>
      <p:sp>
        <p:nvSpPr>
          <p:cNvPr id="58" name="Freeform 158"/>
          <p:cNvSpPr>
            <a:spLocks noChangeArrowheads="1"/>
          </p:cNvSpPr>
          <p:nvPr/>
        </p:nvSpPr>
        <p:spPr>
          <a:xfrm>
            <a:off x="3726158" y="2177861"/>
            <a:ext cx="370738" cy="339140"/>
          </a:xfrm>
          <a:custGeom>
            <a:rect l="0" t="0" r="r" b="b"/>
            <a:pathLst>
              <a:path w="370738" h="339140">
                <a:moveTo>
                  <a:pt x="294191" y="42536"/>
                </a:moveTo>
                <a:lnTo>
                  <a:pt x="294191" y="42536"/>
                </a:lnTo>
                <a:cubicBezTo>
                  <a:pt x="294191" y="17244"/>
                  <a:pt x="277625" y="0"/>
                  <a:pt x="252490" y="0"/>
                </a:cubicBezTo>
                <a:cubicBezTo>
                  <a:pt x="117676" y="0"/>
                  <a:pt x="117676" y="0"/>
                  <a:pt x="117676" y="0"/>
                </a:cubicBezTo>
                <a:cubicBezTo>
                  <a:pt x="92542" y="0"/>
                  <a:pt x="75976" y="17244"/>
                  <a:pt x="75976" y="42536"/>
                </a:cubicBezTo>
                <a:cubicBezTo>
                  <a:pt x="0" y="42536"/>
                  <a:pt x="8569" y="42536"/>
                  <a:pt x="8569" y="93120"/>
                </a:cubicBezTo>
                <a:cubicBezTo>
                  <a:pt x="8569" y="127034"/>
                  <a:pt x="33703" y="160948"/>
                  <a:pt x="75976" y="160948"/>
                </a:cubicBezTo>
                <a:cubicBezTo>
                  <a:pt x="75976" y="160948"/>
                  <a:pt x="75976" y="160948"/>
                  <a:pt x="83973" y="160948"/>
                </a:cubicBezTo>
                <a:cubicBezTo>
                  <a:pt x="92542" y="202909"/>
                  <a:pt x="134814" y="245445"/>
                  <a:pt x="176515" y="245445"/>
                </a:cubicBezTo>
                <a:cubicBezTo>
                  <a:pt x="176515" y="313273"/>
                  <a:pt x="176515" y="313273"/>
                  <a:pt x="176515" y="313273"/>
                </a:cubicBezTo>
                <a:cubicBezTo>
                  <a:pt x="142811" y="313273"/>
                  <a:pt x="142811" y="313273"/>
                  <a:pt x="142811" y="313273"/>
                </a:cubicBezTo>
                <a:cubicBezTo>
                  <a:pt x="134814" y="313273"/>
                  <a:pt x="126245" y="321896"/>
                  <a:pt x="126245" y="329943"/>
                </a:cubicBezTo>
                <a:cubicBezTo>
                  <a:pt x="126245" y="329943"/>
                  <a:pt x="134814" y="338565"/>
                  <a:pt x="142811" y="338565"/>
                </a:cubicBezTo>
                <a:cubicBezTo>
                  <a:pt x="226784" y="338565"/>
                  <a:pt x="226784" y="338565"/>
                  <a:pt x="226784" y="338565"/>
                </a:cubicBezTo>
                <a:cubicBezTo>
                  <a:pt x="235924" y="338565"/>
                  <a:pt x="243922" y="329943"/>
                  <a:pt x="243922" y="329943"/>
                </a:cubicBezTo>
                <a:cubicBezTo>
                  <a:pt x="243922" y="321896"/>
                  <a:pt x="235924" y="313273"/>
                  <a:pt x="226784" y="313273"/>
                </a:cubicBezTo>
                <a:cubicBezTo>
                  <a:pt x="193652" y="313273"/>
                  <a:pt x="193652" y="313273"/>
                  <a:pt x="193652" y="313273"/>
                </a:cubicBezTo>
                <a:cubicBezTo>
                  <a:pt x="193652" y="245445"/>
                  <a:pt x="193652" y="245445"/>
                  <a:pt x="193652" y="245445"/>
                </a:cubicBezTo>
                <a:cubicBezTo>
                  <a:pt x="235924" y="245445"/>
                  <a:pt x="277625" y="202909"/>
                  <a:pt x="286194" y="160948"/>
                </a:cubicBezTo>
                <a:cubicBezTo>
                  <a:pt x="294191" y="160948"/>
                  <a:pt x="294191" y="160948"/>
                  <a:pt x="294191" y="160948"/>
                </a:cubicBezTo>
                <a:cubicBezTo>
                  <a:pt x="336463" y="160948"/>
                  <a:pt x="361598" y="127034"/>
                  <a:pt x="361598" y="93120"/>
                </a:cubicBezTo>
                <a:cubicBezTo>
                  <a:pt x="361598" y="42536"/>
                  <a:pt x="370167" y="42536"/>
                  <a:pt x="294191" y="42536"/>
                </a:cubicBezTo>
                <a:close/>
                <a:moveTo>
                  <a:pt x="75976" y="135656"/>
                </a:moveTo>
                <a:lnTo>
                  <a:pt x="75976" y="135656"/>
                </a:lnTo>
                <a:cubicBezTo>
                  <a:pt x="50270" y="135656"/>
                  <a:pt x="25135" y="118412"/>
                  <a:pt x="25135" y="93120"/>
                </a:cubicBezTo>
                <a:cubicBezTo>
                  <a:pt x="25135" y="67828"/>
                  <a:pt x="25135" y="67828"/>
                  <a:pt x="75976" y="67828"/>
                </a:cubicBezTo>
                <a:lnTo>
                  <a:pt x="75976" y="135656"/>
                </a:lnTo>
                <a:close/>
                <a:moveTo>
                  <a:pt x="277625" y="109789"/>
                </a:moveTo>
                <a:lnTo>
                  <a:pt x="277625" y="109789"/>
                </a:lnTo>
                <a:cubicBezTo>
                  <a:pt x="277625" y="160948"/>
                  <a:pt x="235924" y="228776"/>
                  <a:pt x="185083" y="228776"/>
                </a:cubicBezTo>
                <a:cubicBezTo>
                  <a:pt x="134814" y="228776"/>
                  <a:pt x="92542" y="160948"/>
                  <a:pt x="92542" y="109789"/>
                </a:cubicBezTo>
                <a:cubicBezTo>
                  <a:pt x="92542" y="42536"/>
                  <a:pt x="92542" y="42536"/>
                  <a:pt x="92542" y="42536"/>
                </a:cubicBezTo>
                <a:cubicBezTo>
                  <a:pt x="92542" y="33914"/>
                  <a:pt x="109679" y="25292"/>
                  <a:pt x="117676" y="25292"/>
                </a:cubicBezTo>
                <a:cubicBezTo>
                  <a:pt x="252490" y="25292"/>
                  <a:pt x="252490" y="25292"/>
                  <a:pt x="252490" y="25292"/>
                </a:cubicBezTo>
                <a:cubicBezTo>
                  <a:pt x="260488" y="25292"/>
                  <a:pt x="277625" y="33914"/>
                  <a:pt x="277625" y="42536"/>
                </a:cubicBezTo>
                <a:lnTo>
                  <a:pt x="277625" y="109789"/>
                </a:lnTo>
                <a:close/>
                <a:moveTo>
                  <a:pt x="294191" y="135656"/>
                </a:moveTo>
                <a:lnTo>
                  <a:pt x="294191" y="135656"/>
                </a:lnTo>
                <a:cubicBezTo>
                  <a:pt x="294191" y="67828"/>
                  <a:pt x="294191" y="67828"/>
                  <a:pt x="294191" y="67828"/>
                </a:cubicBezTo>
                <a:cubicBezTo>
                  <a:pt x="345032" y="67828"/>
                  <a:pt x="345032" y="67828"/>
                  <a:pt x="345032" y="93120"/>
                </a:cubicBezTo>
                <a:cubicBezTo>
                  <a:pt x="345032" y="118412"/>
                  <a:pt x="319897" y="135656"/>
                  <a:pt x="294191" y="1356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zh-CN"/>
          </a:p>
        </p:txBody>
      </p:sp>
      <p:sp>
        <p:nvSpPr>
          <p:cNvPr id="59" name="文本框 58"/>
          <p:cNvSpPr txBox="1"/>
          <p:nvPr/>
        </p:nvSpPr>
        <p:spPr>
          <a:xfrm>
            <a:off x="420839" y="3129598"/>
            <a:ext cx="3136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3C915"/>
                </a:solidFill>
                <a:latin typeface="Century Gothic"/>
                <a:ea typeface="微软雅黑"/>
              </a:rPr>
              <a:t>GIFT FROM PPT</a:t>
            </a:r>
            <a:endParaRPr lang="zh-CN" sz="2800" b="1">
              <a:solidFill>
                <a:srgbClr val="F3C915"/>
              </a:solidFill>
              <a:latin typeface="Century Gothic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3170" y="3662721"/>
            <a:ext cx="471494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595959"/>
                </a:solidFill>
                <a:latin typeface="Century Gothic"/>
                <a:ea typeface="微软雅黑"/>
              </a:rPr>
              <a:t>A modest spur to induce others to come forward with valuable contributions; thro a sprat to catch a whale. </a:t>
            </a:r>
            <a:endParaRPr lang="zh-CN">
              <a:solidFill>
                <a:srgbClr val="595959"/>
              </a:solidFill>
              <a:latin typeface="Century Gothic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3170" y="4752088"/>
            <a:ext cx="258906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rgbClr val="F3C915"/>
                </a:solidFill>
                <a:latin typeface="Century Gothic"/>
                <a:ea typeface="微软雅黑"/>
              </a:rPr>
              <a:t>with valuable contributions</a:t>
            </a:r>
            <a:endParaRPr lang="zh-CN" sz="1400">
              <a:solidFill>
                <a:srgbClr val="F3C915"/>
              </a:solidFill>
              <a:latin typeface="Century Gothic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5951" y="5695165"/>
            <a:ext cx="1635312" cy="412377"/>
          </a:xfrm>
          <a:prstGeom prst="roundRect">
            <a:avLst>
              <a:gd name="adj" fmla="val 50000"/>
            </a:avLst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31448" y="5738648"/>
            <a:ext cx="624318" cy="32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rgbClr val="FFFFFF"/>
                </a:solidFill>
                <a:latin typeface="Century Gothic"/>
                <a:ea typeface="微软雅黑"/>
              </a:rPr>
              <a:t>best</a:t>
            </a:r>
            <a:endParaRPr lang="zh-CN" sz="140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_图片 7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44606" y="2028529"/>
            <a:ext cx="4960045" cy="3083966"/>
          </a:xfrm>
          <a:custGeom>
            <a:rect l="l" t="t" r="r" b="b"/>
            <a:pathLst>
              <a:path w="4960045" h="3083966">
                <a:moveTo>
                  <a:pt x="4960045" y="3083802"/>
                </a:moveTo>
                <a:lnTo>
                  <a:pt x="4960045" y="3083966"/>
                </a:lnTo>
                <a:lnTo>
                  <a:pt x="4959980" y="3083966"/>
                </a:lnTo>
                <a:close/>
                <a:moveTo>
                  <a:pt x="0" y="0"/>
                </a:moveTo>
                <a:lnTo>
                  <a:pt x="4960045" y="0"/>
                </a:lnTo>
                <a:lnTo>
                  <a:pt x="4960045" y="161"/>
                </a:lnTo>
                <a:lnTo>
                  <a:pt x="3720516" y="3083966"/>
                </a:lnTo>
                <a:lnTo>
                  <a:pt x="0" y="3083966"/>
                </a:lnTo>
                <a:close/>
              </a:path>
            </a:pathLst>
          </a:custGeom>
        </p:spPr>
      </p:pic>
      <p:sp>
        <p:nvSpPr>
          <p:cNvPr id="5" name="PA_矩形 4"/>
          <p:cNvSpPr/>
          <p:nvPr/>
        </p:nvSpPr>
        <p:spPr>
          <a:xfrm>
            <a:off x="3886250" y="2593363"/>
            <a:ext cx="8694057" cy="2115457"/>
          </a:xfrm>
          <a:custGeom>
            <a:rect l="l" t="t" r="r" b="b"/>
            <a:pathLst>
              <a:path w="8694057" h="2115457">
                <a:moveTo>
                  <a:pt x="957820" y="0"/>
                </a:moveTo>
                <a:lnTo>
                  <a:pt x="8694057" y="0"/>
                </a:lnTo>
                <a:lnTo>
                  <a:pt x="8694057" y="2115457"/>
                </a:lnTo>
                <a:lnTo>
                  <a:pt x="0" y="2115457"/>
                </a:lnTo>
                <a:lnTo>
                  <a:pt x="957820" y="0"/>
                </a:lnTo>
                <a:close/>
              </a:path>
            </a:pathLst>
          </a:custGeom>
          <a:solidFill>
            <a:srgbClr val="F2CA1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PA_任意多边形: 形状 20"/>
          <p:cNvSpPr/>
          <p:nvPr/>
        </p:nvSpPr>
        <p:spPr>
          <a:xfrm>
            <a:off x="464457" y="679466"/>
            <a:ext cx="740118" cy="740118"/>
          </a:xfrm>
          <a:custGeom>
            <a:rect l="l" t="t" r="r" b="b"/>
            <a:pathLst>
              <a:path w="740118" h="740118">
                <a:moveTo>
                  <a:pt x="208413" y="228330"/>
                </a:moveTo>
                <a:lnTo>
                  <a:pt x="208413" y="248222"/>
                </a:lnTo>
                <a:lnTo>
                  <a:pt x="233420" y="248222"/>
                </a:lnTo>
                <a:cubicBezTo>
                  <a:pt x="239798" y="248222"/>
                  <a:pt x="243914" y="248929"/>
                  <a:pt x="245767" y="250341"/>
                </a:cubicBezTo>
                <a:cubicBezTo>
                  <a:pt x="247620" y="251753"/>
                  <a:pt x="248547" y="254044"/>
                  <a:pt x="248547" y="257212"/>
                </a:cubicBezTo>
                <a:lnTo>
                  <a:pt x="248547" y="431582"/>
                </a:lnTo>
                <a:cubicBezTo>
                  <a:pt x="248547" y="445124"/>
                  <a:pt x="246076" y="454419"/>
                  <a:pt x="241134" y="459468"/>
                </a:cubicBezTo>
                <a:cubicBezTo>
                  <a:pt x="236192" y="464516"/>
                  <a:pt x="225284" y="467595"/>
                  <a:pt x="208413" y="468704"/>
                </a:cubicBezTo>
                <a:lnTo>
                  <a:pt x="208413" y="488329"/>
                </a:lnTo>
                <a:lnTo>
                  <a:pt x="310842" y="488329"/>
                </a:lnTo>
                <a:lnTo>
                  <a:pt x="310842" y="468696"/>
                </a:lnTo>
                <a:cubicBezTo>
                  <a:pt x="297404" y="467912"/>
                  <a:pt x="288436" y="466230"/>
                  <a:pt x="283940" y="463650"/>
                </a:cubicBezTo>
                <a:cubicBezTo>
                  <a:pt x="279443" y="461070"/>
                  <a:pt x="275968" y="457350"/>
                  <a:pt x="273515" y="452489"/>
                </a:cubicBezTo>
                <a:cubicBezTo>
                  <a:pt x="271062" y="447628"/>
                  <a:pt x="269835" y="439971"/>
                  <a:pt x="269835" y="429516"/>
                </a:cubicBezTo>
                <a:lnTo>
                  <a:pt x="269835" y="249166"/>
                </a:lnTo>
                <a:lnTo>
                  <a:pt x="353844" y="488329"/>
                </a:lnTo>
                <a:lnTo>
                  <a:pt x="370542" y="488329"/>
                </a:lnTo>
                <a:lnTo>
                  <a:pt x="447996" y="248140"/>
                </a:lnTo>
                <a:lnTo>
                  <a:pt x="447996" y="459442"/>
                </a:lnTo>
                <a:cubicBezTo>
                  <a:pt x="447996" y="461957"/>
                  <a:pt x="446889" y="464085"/>
                  <a:pt x="444676" y="465826"/>
                </a:cubicBezTo>
                <a:cubicBezTo>
                  <a:pt x="442463" y="467566"/>
                  <a:pt x="438674" y="468436"/>
                  <a:pt x="433308" y="468436"/>
                </a:cubicBezTo>
                <a:lnTo>
                  <a:pt x="408211" y="468436"/>
                </a:lnTo>
                <a:lnTo>
                  <a:pt x="408211" y="488329"/>
                </a:lnTo>
                <a:lnTo>
                  <a:pt x="531056" y="488329"/>
                </a:lnTo>
                <a:lnTo>
                  <a:pt x="531056" y="468436"/>
                </a:lnTo>
                <a:lnTo>
                  <a:pt x="508096" y="468436"/>
                </a:lnTo>
                <a:cubicBezTo>
                  <a:pt x="501340" y="468436"/>
                  <a:pt x="496846" y="467651"/>
                  <a:pt x="494616" y="466079"/>
                </a:cubicBezTo>
                <a:cubicBezTo>
                  <a:pt x="492386" y="464508"/>
                  <a:pt x="491270" y="462297"/>
                  <a:pt x="491270" y="459447"/>
                </a:cubicBezTo>
                <a:lnTo>
                  <a:pt x="491270" y="259262"/>
                </a:lnTo>
                <a:cubicBezTo>
                  <a:pt x="491270" y="254947"/>
                  <a:pt x="492170" y="252028"/>
                  <a:pt x="493970" y="250506"/>
                </a:cubicBezTo>
                <a:cubicBezTo>
                  <a:pt x="495770" y="248984"/>
                  <a:pt x="499909" y="248222"/>
                  <a:pt x="506389" y="248222"/>
                </a:cubicBezTo>
                <a:lnTo>
                  <a:pt x="531056" y="248222"/>
                </a:lnTo>
                <a:lnTo>
                  <a:pt x="531056" y="228330"/>
                </a:lnTo>
                <a:lnTo>
                  <a:pt x="438677" y="228330"/>
                </a:lnTo>
                <a:lnTo>
                  <a:pt x="371553" y="428144"/>
                </a:lnTo>
                <a:lnTo>
                  <a:pt x="298706" y="228330"/>
                </a:lnTo>
                <a:close/>
                <a:moveTo>
                  <a:pt x="370059" y="0"/>
                </a:moveTo>
                <a:cubicBezTo>
                  <a:pt x="574437" y="0"/>
                  <a:pt x="740118" y="165681"/>
                  <a:pt x="740118" y="370059"/>
                </a:cubicBezTo>
                <a:cubicBezTo>
                  <a:pt x="740118" y="574437"/>
                  <a:pt x="574437" y="740118"/>
                  <a:pt x="370059" y="740118"/>
                </a:cubicBezTo>
                <a:cubicBezTo>
                  <a:pt x="165681" y="740118"/>
                  <a:pt x="0" y="574437"/>
                  <a:pt x="0" y="370059"/>
                </a:cubicBezTo>
                <a:cubicBezTo>
                  <a:pt x="0" y="165681"/>
                  <a:pt x="165681" y="0"/>
                  <a:pt x="370059" y="0"/>
                </a:cubicBezTo>
                <a:close/>
              </a:path>
            </a:pathLst>
          </a:cu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" name="PA_文本框 10"/>
          <p:cNvSpPr txBox="1"/>
          <p:nvPr/>
        </p:nvSpPr>
        <p:spPr>
          <a:xfrm>
            <a:off x="5443989" y="3535110"/>
            <a:ext cx="6829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54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谢谢观看 </a:t>
            </a: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!</a:t>
            </a:r>
            <a:endParaRPr lang="zh-CN" sz="540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/>
            </a:endParaRPr>
          </a:p>
        </p:txBody>
      </p:sp>
      <p:sp>
        <p:nvSpPr>
          <p:cNvPr id="12" name="PA_文本框 11"/>
          <p:cNvSpPr txBox="1"/>
          <p:nvPr/>
        </p:nvSpPr>
        <p:spPr>
          <a:xfrm>
            <a:off x="5443989" y="2727762"/>
            <a:ext cx="5979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THANK YOU !</a:t>
            </a:r>
            <a:endParaRPr lang="zh-CN" sz="5400" b="1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/>
            </a:endParaRPr>
          </a:p>
        </p:txBody>
      </p:sp>
      <p:sp>
        <p:nvSpPr>
          <p:cNvPr id="13" name="PA_文本框 12"/>
          <p:cNvSpPr txBox="1"/>
          <p:nvPr/>
        </p:nvSpPr>
        <p:spPr>
          <a:xfrm>
            <a:off x="1204575" y="1003805"/>
            <a:ext cx="1851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微软雅黑"/>
              </a:rPr>
              <a:t>YOUR LOGO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/>
            </a:endParaRPr>
          </a:p>
        </p:txBody>
      </p:sp>
      <p:sp>
        <p:nvSpPr>
          <p:cNvPr id="14" name="PA_椭圆 13"/>
          <p:cNvSpPr/>
          <p:nvPr/>
        </p:nvSpPr>
        <p:spPr>
          <a:xfrm>
            <a:off x="11325414" y="5944027"/>
            <a:ext cx="203200" cy="20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5" name="PA_椭圆 14"/>
          <p:cNvSpPr/>
          <p:nvPr/>
        </p:nvSpPr>
        <p:spPr>
          <a:xfrm>
            <a:off x="10968534" y="5944027"/>
            <a:ext cx="203200" cy="20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6" name="PA_椭圆 15"/>
          <p:cNvSpPr/>
          <p:nvPr/>
        </p:nvSpPr>
        <p:spPr>
          <a:xfrm>
            <a:off x="10611653" y="5944027"/>
            <a:ext cx="203200" cy="20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7705" y="5944235"/>
            <a:ext cx="62331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PPT</a:t>
            </a:r>
            <a:r>
              <a:rPr lang="zh-CN"/>
              <a:t>制作：云南大学党委宣传部（含新闻中心）新媒体中心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3327400" cy="68580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007" y="3029146"/>
            <a:ext cx="2188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404040"/>
                </a:solidFill>
                <a:latin typeface="Century Gothic"/>
                <a:ea typeface="微软雅黑"/>
              </a:rPr>
              <a:t>PART ONE</a:t>
            </a:r>
            <a:endParaRPr lang="zh-CN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0714" y="3385033"/>
            <a:ext cx="16128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600" b="1">
                <a:solidFill>
                  <a:srgbClr val="404040"/>
                </a:solidFill>
                <a:latin typeface="Century Gothic"/>
                <a:ea typeface="微软雅黑"/>
              </a:rPr>
              <a:t>01</a:t>
            </a:r>
            <a:endParaRPr lang="zh-CN" sz="9600" b="1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84937" y="3210183"/>
            <a:ext cx="566057" cy="0"/>
          </a:xfrm>
          <a:prstGeom prst="line">
            <a:avLst/>
          </a:prstGeom>
          <a:ln w="88900">
            <a:solidFill>
              <a:srgbClr val="404040"/>
            </a:solidFill>
            <a:prstDash val="solid"/>
            <a:miter/>
          </a:ln>
        </p:spPr>
      </p:cxnSp>
      <p:sp>
        <p:nvSpPr>
          <p:cNvPr id="20" name="文本框 19"/>
          <p:cNvSpPr txBox="1"/>
          <p:nvPr/>
        </p:nvSpPr>
        <p:spPr>
          <a:xfrm>
            <a:off x="4359992" y="3385033"/>
            <a:ext cx="5755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>
                <a:solidFill>
                  <a:srgbClr val="F3C915"/>
                </a:solidFill>
                <a:latin typeface="Century Gothic"/>
                <a:ea typeface="微软雅黑"/>
              </a:rPr>
              <a:t>A GIFT FROM PPT</a:t>
            </a:r>
            <a:endParaRPr lang="zh-CN" sz="5400" b="1">
              <a:solidFill>
                <a:srgbClr val="F3C915"/>
              </a:solidFill>
              <a:latin typeface="Century Gothic"/>
              <a:ea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9992" y="4252379"/>
            <a:ext cx="7293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595959"/>
                </a:solidFill>
                <a:latin typeface="Century Gothic"/>
              </a:rPr>
              <a:t>Gold can't be pure and man can't be perfect. </a:t>
            </a:r>
            <a:r>
              <a:rPr lang="en-US" sz="2400">
                <a:solidFill>
                  <a:srgbClr val="595959"/>
                </a:solidFill>
                <a:latin typeface="Century Gothic"/>
                <a:ea typeface="微软雅黑"/>
              </a:rPr>
              <a:t> </a:t>
            </a:r>
            <a:endParaRPr lang="zh-CN" sz="2400">
              <a:solidFill>
                <a:srgbClr val="595959"/>
              </a:solidFill>
              <a:latin typeface="Century Gothic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892334" y="438577"/>
            <a:ext cx="203200" cy="203200"/>
          </a:xfrm>
          <a:prstGeom prst="ellipse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535453" y="438577"/>
            <a:ext cx="203200" cy="203200"/>
          </a:xfrm>
          <a:prstGeom prst="ellipse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178572" y="438577"/>
            <a:ext cx="203200" cy="203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" y="-28045"/>
            <a:ext cx="3327400" cy="2245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/>
        </p:blipFill>
        <p:spPr>
          <a:xfrm flipH="1">
            <a:off x="-70696" y="0"/>
            <a:ext cx="5636986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442" y="577703"/>
            <a:ext cx="18917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FBFBFB"/>
                </a:solidFill>
                <a:latin typeface="微软雅黑"/>
                <a:ea typeface="微软雅黑"/>
              </a:rPr>
              <a:t>公司文化</a:t>
            </a:r>
            <a:endParaRPr lang="zh-CN" sz="3200">
              <a:solidFill>
                <a:srgbClr val="FBFBFB"/>
              </a:solidFill>
              <a:latin typeface="微软雅黑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8068" y="2349500"/>
            <a:ext cx="4907932" cy="2263580"/>
          </a:xfrm>
          <a:prstGeom prst="rect">
            <a:avLst/>
          </a:prstGeom>
          <a:solidFill>
            <a:srgbClr val="F3C915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320356" y="1926748"/>
            <a:ext cx="189177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99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微软雅黑"/>
              </a:rPr>
              <a:t>“</a:t>
            </a:r>
            <a:endParaRPr lang="zh-CN" sz="1990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81445" y="3323736"/>
            <a:ext cx="189177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990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微软雅黑"/>
              </a:rPr>
              <a:t>”</a:t>
            </a:r>
            <a:endParaRPr lang="zh-CN" sz="1990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32018" y="3127257"/>
            <a:ext cx="4620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solidFill>
                  <a:srgbClr val="404040"/>
                </a:solidFill>
                <a:latin typeface="Century Gothic"/>
                <a:ea typeface="微软雅黑"/>
              </a:rPr>
              <a:t>the friendship between gentlemen is as pure as crystal a hedge .</a:t>
            </a:r>
            <a:endParaRPr lang="zh-CN" sz="200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4068" y="1036649"/>
            <a:ext cx="670593" cy="670593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r>
              <a:rPr lang="en-US" sz="2400">
                <a:solidFill>
                  <a:srgbClr val="404040"/>
                </a:solidFill>
                <a:latin typeface="Century Gothic"/>
              </a:rPr>
              <a:t>A</a:t>
            </a:r>
            <a:endParaRPr lang="zh-CN" sz="240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84068" y="2384919"/>
            <a:ext cx="670593" cy="670593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r>
              <a:rPr lang="en-US" sz="2400">
                <a:solidFill>
                  <a:srgbClr val="404040"/>
                </a:solidFill>
                <a:latin typeface="Century Gothic"/>
              </a:rPr>
              <a:t>B</a:t>
            </a:r>
            <a:endParaRPr lang="zh-CN" sz="240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84068" y="3733189"/>
            <a:ext cx="670593" cy="670593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r>
              <a:rPr lang="en-US" sz="2400">
                <a:solidFill>
                  <a:srgbClr val="404040"/>
                </a:solidFill>
                <a:latin typeface="Century Gothic"/>
              </a:rPr>
              <a:t>C</a:t>
            </a:r>
            <a:endParaRPr lang="zh-CN" sz="240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84068" y="5081458"/>
            <a:ext cx="670593" cy="670593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r>
              <a:rPr lang="en-US" sz="2400">
                <a:solidFill>
                  <a:srgbClr val="404040"/>
                </a:solidFill>
                <a:latin typeface="Century Gothic"/>
              </a:rPr>
              <a:t>D</a:t>
            </a:r>
            <a:endParaRPr lang="zh-CN" sz="240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75929" y="1036649"/>
            <a:ext cx="368662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333333"/>
                </a:solidFill>
                <a:latin typeface="微软雅黑"/>
                <a:ea typeface="微软雅黑"/>
              </a:rPr>
              <a:t>Good news never goes be the gate, while bad news spread far and wide. </a:t>
            </a:r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8075929" y="2315658"/>
            <a:ext cx="368662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333333"/>
                </a:solidFill>
                <a:latin typeface="微软雅黑"/>
                <a:ea typeface="微软雅黑"/>
              </a:rPr>
              <a:t>Good news never goes be the gate, while bad news spread far and wide. </a:t>
            </a:r>
            <a:endParaRPr lang="zh-CN"/>
          </a:p>
        </p:txBody>
      </p:sp>
      <p:sp>
        <p:nvSpPr>
          <p:cNvPr id="25" name="矩形 24"/>
          <p:cNvSpPr/>
          <p:nvPr/>
        </p:nvSpPr>
        <p:spPr>
          <a:xfrm>
            <a:off x="8075929" y="3674557"/>
            <a:ext cx="368662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333333"/>
                </a:solidFill>
                <a:latin typeface="微软雅黑"/>
                <a:ea typeface="微软雅黑"/>
              </a:rPr>
              <a:t>Good news never goes be the gate, while bad news spread far and wide. </a:t>
            </a:r>
            <a:endParaRPr lang="zh-CN"/>
          </a:p>
        </p:txBody>
      </p:sp>
      <p:sp>
        <p:nvSpPr>
          <p:cNvPr id="26" name="矩形 25"/>
          <p:cNvSpPr/>
          <p:nvPr/>
        </p:nvSpPr>
        <p:spPr>
          <a:xfrm>
            <a:off x="8075929" y="5033456"/>
            <a:ext cx="368662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333333"/>
                </a:solidFill>
                <a:latin typeface="微软雅黑"/>
                <a:ea typeface="微软雅黑"/>
              </a:rPr>
              <a:t>Good news never goes be the gate, while bad news spread far and wide. 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9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442" y="577703"/>
            <a:ext cx="2346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404040"/>
                </a:solidFill>
                <a:latin typeface="微软雅黑"/>
                <a:ea typeface="微软雅黑"/>
              </a:rPr>
              <a:t>创始人介绍</a:t>
            </a:r>
            <a:endParaRPr lang="zh-CN" sz="320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885521" y="3839020"/>
            <a:ext cx="5137383" cy="20135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37786" y="1657655"/>
            <a:ext cx="4340905" cy="19492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85359" y="1409700"/>
            <a:ext cx="7206640" cy="2269662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839020"/>
            <a:ext cx="5558974" cy="2269662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8188" y="1655955"/>
            <a:ext cx="263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entury Gothic"/>
              </a:rPr>
              <a:t>WILLIAM BROWNER</a:t>
            </a:r>
            <a:endParaRPr lang="zh-CN" sz="2000" b="1">
              <a:solidFill>
                <a:srgbClr val="0170D1"/>
              </a:solidFill>
              <a:latin typeface="Century Gothic"/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78188" y="2015668"/>
            <a:ext cx="1918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95959"/>
                </a:solidFill>
                <a:latin typeface="Century Gothic"/>
              </a:rPr>
              <a:t>DIRECT MANAGER</a:t>
            </a:r>
            <a:endParaRPr lang="zh-CN" sz="1400">
              <a:solidFill>
                <a:srgbClr val="595959"/>
              </a:solidFill>
              <a:latin typeface="Century Gothic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5717" y="2483103"/>
            <a:ext cx="6078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Going too far is as bad as not going far enough; beyond is as wrong as falling short; too much is as bad as too little .</a:t>
            </a:r>
            <a:endParaRPr lang="zh-CN">
              <a:latin typeface="Century Gothic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49051" y="2249231"/>
            <a:ext cx="988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rgbClr val="333333"/>
                </a:solidFill>
                <a:latin typeface="微软雅黑"/>
                <a:ea typeface="微软雅黑"/>
              </a:rPr>
              <a:t>“</a:t>
            </a:r>
            <a:endParaRPr lang="zh-CN" sz="4800" b="1">
              <a:latin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37784" y="3011425"/>
            <a:ext cx="988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rgbClr val="333333"/>
                </a:solidFill>
                <a:latin typeface="微软雅黑"/>
                <a:ea typeface="微软雅黑"/>
              </a:rPr>
              <a:t>”</a:t>
            </a:r>
            <a:endParaRPr lang="zh-CN" sz="4800" b="1">
              <a:latin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9579" y="4102108"/>
            <a:ext cx="263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entury Gothic"/>
              </a:rPr>
              <a:t>Vincent BROWNER</a:t>
            </a:r>
            <a:endParaRPr lang="zh-CN" sz="2000" b="1">
              <a:solidFill>
                <a:srgbClr val="0170D1"/>
              </a:solidFill>
              <a:latin typeface="Century Gothic"/>
              <a:ea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9579" y="4461821"/>
            <a:ext cx="1918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95959"/>
                </a:solidFill>
                <a:latin typeface="Century Gothic"/>
              </a:rPr>
              <a:t>DIRECT EXEUTIVE</a:t>
            </a:r>
            <a:endParaRPr lang="zh-CN" sz="1400">
              <a:solidFill>
                <a:srgbClr val="595959"/>
              </a:solidFill>
              <a:latin typeface="Century Gothic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7108" y="4929256"/>
            <a:ext cx="4317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Going too far is as bad as not going far enough; beyond is as wrong as falling short.</a:t>
            </a:r>
            <a:endParaRPr lang="zh-CN">
              <a:latin typeface="Century Gothic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0442" y="4695384"/>
            <a:ext cx="988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rgbClr val="333333"/>
                </a:solidFill>
                <a:latin typeface="微软雅黑"/>
                <a:ea typeface="微软雅黑"/>
              </a:rPr>
              <a:t>“</a:t>
            </a:r>
            <a:endParaRPr lang="zh-CN" sz="4800" b="1"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99750" y="5486849"/>
            <a:ext cx="988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rgbClr val="333333"/>
                </a:solidFill>
                <a:latin typeface="微软雅黑"/>
                <a:ea typeface="微软雅黑"/>
              </a:rPr>
              <a:t>”</a:t>
            </a:r>
            <a:endParaRPr lang="zh-CN" sz="4800" b="1"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442" y="577703"/>
            <a:ext cx="2346772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404040"/>
                </a:solidFill>
                <a:latin typeface="微软雅黑"/>
                <a:ea typeface="微软雅黑"/>
              </a:rPr>
              <a:t>团队介绍</a:t>
            </a:r>
            <a:endParaRPr lang="zh-CN" sz="320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885521" y="3839020"/>
            <a:ext cx="5137383" cy="20135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37786" y="1657655"/>
            <a:ext cx="4340905" cy="19492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85359" y="1409700"/>
            <a:ext cx="7206640" cy="2269662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839020"/>
            <a:ext cx="5558974" cy="2269662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8188" y="1655955"/>
            <a:ext cx="263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entury Gothic"/>
              </a:rPr>
              <a:t>WILLIAM BROWNER</a:t>
            </a:r>
            <a:endParaRPr lang="zh-CN" sz="2000" b="1">
              <a:solidFill>
                <a:srgbClr val="0170D1"/>
              </a:solidFill>
              <a:latin typeface="Century Gothic"/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78188" y="2015668"/>
            <a:ext cx="1918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95959"/>
                </a:solidFill>
                <a:latin typeface="Century Gothic"/>
              </a:rPr>
              <a:t>DIRECT MANAGER</a:t>
            </a:r>
            <a:endParaRPr lang="zh-CN" sz="1400">
              <a:solidFill>
                <a:srgbClr val="595959"/>
              </a:solidFill>
              <a:latin typeface="Century Gothic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5717" y="2483103"/>
            <a:ext cx="6078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Going too far is as bad as not going far enough; beyond is as wrong as falling short; too much is as bad as too little .</a:t>
            </a:r>
            <a:endParaRPr lang="zh-CN">
              <a:latin typeface="Century Gothic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49051" y="2249231"/>
            <a:ext cx="988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rgbClr val="333333"/>
                </a:solidFill>
                <a:latin typeface="微软雅黑"/>
                <a:ea typeface="微软雅黑"/>
              </a:rPr>
              <a:t>“</a:t>
            </a:r>
            <a:endParaRPr lang="zh-CN" sz="4800" b="1">
              <a:latin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37784" y="3011425"/>
            <a:ext cx="988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rgbClr val="333333"/>
                </a:solidFill>
                <a:latin typeface="微软雅黑"/>
                <a:ea typeface="微软雅黑"/>
              </a:rPr>
              <a:t>”</a:t>
            </a:r>
            <a:endParaRPr lang="zh-CN" sz="4800" b="1">
              <a:latin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9579" y="4102108"/>
            <a:ext cx="263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entury Gothic"/>
              </a:rPr>
              <a:t>Vincent BROWNER</a:t>
            </a:r>
            <a:endParaRPr lang="zh-CN" sz="2000" b="1">
              <a:solidFill>
                <a:srgbClr val="0170D1"/>
              </a:solidFill>
              <a:latin typeface="Century Gothic"/>
              <a:ea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9579" y="4461821"/>
            <a:ext cx="1918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595959"/>
                </a:solidFill>
                <a:latin typeface="Century Gothic"/>
              </a:rPr>
              <a:t>DIRECT EXEUTIVE</a:t>
            </a:r>
            <a:endParaRPr lang="zh-CN" sz="1400">
              <a:solidFill>
                <a:srgbClr val="595959"/>
              </a:solidFill>
              <a:latin typeface="Century Gothic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7108" y="4929256"/>
            <a:ext cx="4317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Going too far is as bad as not going far enough; beyond is as wrong as falling short.</a:t>
            </a:r>
            <a:endParaRPr lang="zh-CN">
              <a:latin typeface="Century Gothic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0442" y="4695384"/>
            <a:ext cx="988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rgbClr val="333333"/>
                </a:solidFill>
                <a:latin typeface="微软雅黑"/>
                <a:ea typeface="微软雅黑"/>
              </a:rPr>
              <a:t>“</a:t>
            </a:r>
            <a:endParaRPr lang="zh-CN" sz="4800" b="1"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99750" y="5486849"/>
            <a:ext cx="988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rgbClr val="333333"/>
                </a:solidFill>
                <a:latin typeface="微软雅黑"/>
                <a:ea typeface="微软雅黑"/>
              </a:rPr>
              <a:t>”</a:t>
            </a:r>
            <a:endParaRPr lang="zh-CN" sz="4800" b="1"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3327400" cy="68580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007" y="3029146"/>
            <a:ext cx="2188316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404040"/>
                </a:solidFill>
                <a:latin typeface="Century Gothic"/>
                <a:ea typeface="微软雅黑"/>
              </a:rPr>
              <a:t>PART TWO</a:t>
            </a:r>
            <a:endParaRPr lang="zh-CN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0714" y="3385033"/>
            <a:ext cx="1612899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600" b="1">
                <a:solidFill>
                  <a:srgbClr val="404040"/>
                </a:solidFill>
                <a:latin typeface="Century Gothic"/>
                <a:ea typeface="微软雅黑"/>
              </a:rPr>
              <a:t>02</a:t>
            </a:r>
            <a:endParaRPr lang="zh-CN" sz="9600" b="1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84937" y="3210183"/>
            <a:ext cx="566057" cy="0"/>
          </a:xfrm>
          <a:prstGeom prst="line">
            <a:avLst/>
          </a:prstGeom>
          <a:ln w="88900">
            <a:solidFill>
              <a:srgbClr val="404040"/>
            </a:solidFill>
            <a:prstDash val="solid"/>
            <a:miter/>
          </a:ln>
        </p:spPr>
      </p:cxnSp>
      <p:sp>
        <p:nvSpPr>
          <p:cNvPr id="20" name="文本框 19"/>
          <p:cNvSpPr txBox="1"/>
          <p:nvPr/>
        </p:nvSpPr>
        <p:spPr>
          <a:xfrm>
            <a:off x="4359992" y="3385033"/>
            <a:ext cx="5755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>
                <a:solidFill>
                  <a:srgbClr val="F3C915"/>
                </a:solidFill>
                <a:latin typeface="Century Gothic"/>
                <a:ea typeface="微软雅黑"/>
              </a:rPr>
              <a:t>A GIFT FROM PPT</a:t>
            </a:r>
            <a:endParaRPr lang="zh-CN" sz="5400" b="1">
              <a:solidFill>
                <a:srgbClr val="F3C915"/>
              </a:solidFill>
              <a:latin typeface="Century Gothic"/>
              <a:ea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9992" y="4252379"/>
            <a:ext cx="7293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595959"/>
                </a:solidFill>
                <a:latin typeface="Century Gothic"/>
              </a:rPr>
              <a:t>Gold can't be pure and man can't be perfect. </a:t>
            </a:r>
            <a:r>
              <a:rPr lang="en-US" sz="2400">
                <a:solidFill>
                  <a:srgbClr val="595959"/>
                </a:solidFill>
                <a:latin typeface="Century Gothic"/>
                <a:ea typeface="微软雅黑"/>
              </a:rPr>
              <a:t> </a:t>
            </a:r>
            <a:endParaRPr lang="zh-CN" sz="2400">
              <a:solidFill>
                <a:srgbClr val="595959"/>
              </a:solidFill>
              <a:latin typeface="Century Gothic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892334" y="438577"/>
            <a:ext cx="203200" cy="203200"/>
          </a:xfrm>
          <a:prstGeom prst="ellipse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535453" y="438577"/>
            <a:ext cx="203200" cy="203200"/>
          </a:xfrm>
          <a:prstGeom prst="ellipse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178572" y="438577"/>
            <a:ext cx="203200" cy="203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" y="-28045"/>
            <a:ext cx="3327400" cy="2245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442" y="577703"/>
            <a:ext cx="2346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404040"/>
                </a:solidFill>
                <a:latin typeface="微软雅黑"/>
                <a:ea typeface="微软雅黑"/>
              </a:rPr>
              <a:t>项目进展</a:t>
            </a:r>
            <a:endParaRPr lang="zh-CN" sz="320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75895" y="1710208"/>
            <a:ext cx="4413815" cy="1910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lvl="0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/>
          </a:p>
        </p:txBody>
      </p:sp>
      <p:sp>
        <p:nvSpPr>
          <p:cNvPr id="47" name="矩形 46"/>
          <p:cNvSpPr/>
          <p:nvPr/>
        </p:nvSpPr>
        <p:spPr>
          <a:xfrm>
            <a:off x="5143500" y="1710208"/>
            <a:ext cx="1911600" cy="1910687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9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/>
          </a:p>
        </p:txBody>
      </p:sp>
      <p:pic>
        <p:nvPicPr>
          <p:cNvPr id="49" name="图表 48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3"/>
              </a:ext>
            </a:extLst>
          </a:blip>
          <a:stretch/>
        </p:blipFill>
        <p:spPr>
          <a:xfrm>
            <a:off x="495785" y="1576265"/>
            <a:ext cx="1733744" cy="1840028"/>
          </a:xfrm>
          <a:prstGeom prst="rect">
            <a:avLst/>
          </a:prstGeom>
        </p:spPr>
      </p:pic>
      <p:pic>
        <p:nvPicPr>
          <p:cNvPr id="50" name="图表 49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5"/>
              </a:ext>
            </a:extLst>
          </a:blip>
          <a:stretch/>
        </p:blipFill>
        <p:spPr>
          <a:xfrm>
            <a:off x="2722631" y="1563380"/>
            <a:ext cx="1733744" cy="1840028"/>
          </a:xfrm>
          <a:prstGeom prst="rect">
            <a:avLst/>
          </a:prstGeom>
        </p:spPr>
      </p:pic>
      <p:sp>
        <p:nvSpPr>
          <p:cNvPr id="51" name="TextBox 15"/>
          <p:cNvSpPr txBox="1"/>
          <p:nvPr/>
        </p:nvSpPr>
        <p:spPr>
          <a:xfrm>
            <a:off x="2820079" y="2302732"/>
            <a:ext cx="1589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r>
              <a:rPr lang="en-US" sz="2400">
                <a:solidFill>
                  <a:srgbClr val="262626"/>
                </a:solidFill>
                <a:latin typeface="微软雅黑"/>
                <a:ea typeface="微软雅黑"/>
              </a:rPr>
              <a:t>50</a:t>
            </a:r>
            <a:r>
              <a:rPr lang="en-US" sz="1600">
                <a:solidFill>
                  <a:srgbClr val="262626"/>
                </a:solidFill>
                <a:latin typeface="微软雅黑"/>
                <a:ea typeface="微软雅黑"/>
              </a:rPr>
              <a:t>%</a:t>
            </a:r>
            <a:endParaRPr lang="zh-CN" sz="240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52" name="TextBox 21"/>
          <p:cNvSpPr txBox="1"/>
          <p:nvPr/>
        </p:nvSpPr>
        <p:spPr>
          <a:xfrm>
            <a:off x="612283" y="2248943"/>
            <a:ext cx="1589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9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algn="ctr"/>
            <a:r>
              <a:rPr lang="en-US" sz="2400">
                <a:solidFill>
                  <a:srgbClr val="262626"/>
                </a:solidFill>
                <a:latin typeface="微软雅黑"/>
                <a:ea typeface="微软雅黑"/>
              </a:rPr>
              <a:t>25</a:t>
            </a:r>
            <a:r>
              <a:rPr lang="en-US" sz="1600">
                <a:solidFill>
                  <a:srgbClr val="262626"/>
                </a:solidFill>
                <a:latin typeface="微软雅黑"/>
                <a:ea typeface="微软雅黑"/>
              </a:rPr>
              <a:t>%</a:t>
            </a:r>
            <a:endParaRPr lang="zh-CN" sz="2400">
              <a:solidFill>
                <a:srgbClr val="262626"/>
              </a:solidFill>
              <a:latin typeface="微软雅黑"/>
              <a:ea typeface="微软雅黑"/>
            </a:endParaRPr>
          </a:p>
        </p:txBody>
      </p:sp>
      <p:sp>
        <p:nvSpPr>
          <p:cNvPr id="53" name="Freeform 77"/>
          <p:cNvSpPr>
            <a:spLocks noEditPoints="1"/>
          </p:cNvSpPr>
          <p:nvPr/>
        </p:nvSpPr>
        <p:spPr>
          <a:xfrm>
            <a:off x="5630051" y="2225348"/>
            <a:ext cx="880406" cy="880406"/>
          </a:xfrm>
          <a:custGeom>
            <a:rect l="0" t="0" r="r" b="b"/>
            <a:pathLst>
              <a:path w="880406" h="880406">
                <a:moveTo>
                  <a:pt x="880406" y="440203"/>
                </a:moveTo>
                <a:cubicBezTo>
                  <a:pt x="880406" y="673252"/>
                  <a:pt x="686199" y="880406"/>
                  <a:pt x="440203" y="880406"/>
                </a:cubicBezTo>
                <a:cubicBezTo>
                  <a:pt x="194207" y="880406"/>
                  <a:pt x="0" y="673252"/>
                  <a:pt x="0" y="440203"/>
                </a:cubicBezTo>
                <a:cubicBezTo>
                  <a:pt x="0" y="194207"/>
                  <a:pt x="194207" y="0"/>
                  <a:pt x="440203" y="0"/>
                </a:cubicBezTo>
                <a:cubicBezTo>
                  <a:pt x="686199" y="0"/>
                  <a:pt x="880406" y="194207"/>
                  <a:pt x="880406" y="440203"/>
                </a:cubicBezTo>
                <a:close/>
                <a:moveTo>
                  <a:pt x="194207" y="517886"/>
                </a:moveTo>
                <a:cubicBezTo>
                  <a:pt x="194207" y="491992"/>
                  <a:pt x="181260" y="466097"/>
                  <a:pt x="181260" y="440203"/>
                </a:cubicBezTo>
                <a:cubicBezTo>
                  <a:pt x="181260" y="401362"/>
                  <a:pt x="194207" y="375467"/>
                  <a:pt x="194207" y="349573"/>
                </a:cubicBezTo>
                <a:cubicBezTo>
                  <a:pt x="103577" y="258943"/>
                  <a:pt x="103577" y="258943"/>
                  <a:pt x="103577" y="258943"/>
                </a:cubicBezTo>
                <a:cubicBezTo>
                  <a:pt x="77683" y="310732"/>
                  <a:pt x="64736" y="375467"/>
                  <a:pt x="64736" y="440203"/>
                </a:cubicBezTo>
                <a:cubicBezTo>
                  <a:pt x="64736" y="504939"/>
                  <a:pt x="77683" y="556727"/>
                  <a:pt x="103577" y="608516"/>
                </a:cubicBezTo>
                <a:lnTo>
                  <a:pt x="194207" y="517886"/>
                </a:lnTo>
                <a:close/>
                <a:moveTo>
                  <a:pt x="621463" y="440203"/>
                </a:moveTo>
                <a:cubicBezTo>
                  <a:pt x="621463" y="336626"/>
                  <a:pt x="543780" y="245996"/>
                  <a:pt x="440203" y="245996"/>
                </a:cubicBezTo>
                <a:cubicBezTo>
                  <a:pt x="336626" y="245996"/>
                  <a:pt x="245996" y="336626"/>
                  <a:pt x="245996" y="440203"/>
                </a:cubicBezTo>
                <a:cubicBezTo>
                  <a:pt x="245996" y="543780"/>
                  <a:pt x="336626" y="621463"/>
                  <a:pt x="440203" y="621463"/>
                </a:cubicBezTo>
                <a:cubicBezTo>
                  <a:pt x="543780" y="621463"/>
                  <a:pt x="621463" y="543780"/>
                  <a:pt x="621463" y="440203"/>
                </a:cubicBezTo>
                <a:close/>
                <a:moveTo>
                  <a:pt x="258943" y="103577"/>
                </a:moveTo>
                <a:cubicBezTo>
                  <a:pt x="349573" y="194207"/>
                  <a:pt x="349573" y="194207"/>
                  <a:pt x="349573" y="194207"/>
                </a:cubicBezTo>
                <a:cubicBezTo>
                  <a:pt x="375467" y="194207"/>
                  <a:pt x="414309" y="181260"/>
                  <a:pt x="440203" y="181260"/>
                </a:cubicBezTo>
                <a:cubicBezTo>
                  <a:pt x="466097" y="181260"/>
                  <a:pt x="491992" y="194207"/>
                  <a:pt x="517886" y="194207"/>
                </a:cubicBezTo>
                <a:cubicBezTo>
                  <a:pt x="608516" y="103577"/>
                  <a:pt x="608516" y="103577"/>
                  <a:pt x="608516" y="103577"/>
                </a:cubicBezTo>
                <a:cubicBezTo>
                  <a:pt x="556727" y="77683"/>
                  <a:pt x="504939" y="64736"/>
                  <a:pt x="440203" y="64736"/>
                </a:cubicBezTo>
                <a:cubicBezTo>
                  <a:pt x="375467" y="64736"/>
                  <a:pt x="310732" y="77683"/>
                  <a:pt x="258943" y="103577"/>
                </a:cubicBezTo>
                <a:close/>
                <a:moveTo>
                  <a:pt x="608516" y="763882"/>
                </a:moveTo>
                <a:cubicBezTo>
                  <a:pt x="517886" y="673252"/>
                  <a:pt x="517886" y="673252"/>
                  <a:pt x="517886" y="673252"/>
                </a:cubicBezTo>
                <a:cubicBezTo>
                  <a:pt x="491992" y="686199"/>
                  <a:pt x="466097" y="686199"/>
                  <a:pt x="440203" y="686199"/>
                </a:cubicBezTo>
                <a:cubicBezTo>
                  <a:pt x="414309" y="686199"/>
                  <a:pt x="375467" y="686199"/>
                  <a:pt x="349573" y="673252"/>
                </a:cubicBezTo>
                <a:cubicBezTo>
                  <a:pt x="258943" y="763882"/>
                  <a:pt x="258943" y="763882"/>
                  <a:pt x="258943" y="763882"/>
                </a:cubicBezTo>
                <a:cubicBezTo>
                  <a:pt x="310732" y="802723"/>
                  <a:pt x="375467" y="815670"/>
                  <a:pt x="440203" y="815670"/>
                </a:cubicBezTo>
                <a:cubicBezTo>
                  <a:pt x="504939" y="815670"/>
                  <a:pt x="556727" y="802723"/>
                  <a:pt x="608516" y="763882"/>
                </a:cubicBezTo>
                <a:close/>
                <a:moveTo>
                  <a:pt x="776829" y="608516"/>
                </a:moveTo>
                <a:cubicBezTo>
                  <a:pt x="802723" y="556727"/>
                  <a:pt x="815670" y="504939"/>
                  <a:pt x="815670" y="440203"/>
                </a:cubicBezTo>
                <a:cubicBezTo>
                  <a:pt x="815670" y="375467"/>
                  <a:pt x="802723" y="310732"/>
                  <a:pt x="776829" y="258943"/>
                </a:cubicBezTo>
                <a:cubicBezTo>
                  <a:pt x="673252" y="349573"/>
                  <a:pt x="673252" y="349573"/>
                  <a:pt x="673252" y="349573"/>
                </a:cubicBezTo>
                <a:cubicBezTo>
                  <a:pt x="686199" y="375467"/>
                  <a:pt x="686199" y="414309"/>
                  <a:pt x="686199" y="440203"/>
                </a:cubicBezTo>
                <a:cubicBezTo>
                  <a:pt x="686199" y="466097"/>
                  <a:pt x="686199" y="491992"/>
                  <a:pt x="673252" y="517886"/>
                </a:cubicBezTo>
                <a:lnTo>
                  <a:pt x="776829" y="6085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/>
          </a:p>
        </p:txBody>
      </p:sp>
      <p:sp>
        <p:nvSpPr>
          <p:cNvPr id="55" name="PA_矩形 41"/>
          <p:cNvSpPr/>
          <p:nvPr/>
        </p:nvSpPr>
        <p:spPr>
          <a:xfrm>
            <a:off x="5341174" y="1900041"/>
            <a:ext cx="1516252" cy="1516252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00050" y="2258916"/>
            <a:ext cx="4008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Going too far is as bad as not going far enough; beyond is as wrong as falling short.</a:t>
            </a:r>
            <a:endParaRPr lang="zh-CN">
              <a:latin typeface="Century Gothic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1667" y="3319083"/>
            <a:ext cx="136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OVERSEA</a:t>
            </a:r>
            <a:endParaRPr lang="zh-CN">
              <a:latin typeface="Century Gothic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16654" y="3319083"/>
            <a:ext cx="136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Century Gothic"/>
                <a:ea typeface="微软雅黑"/>
              </a:rPr>
              <a:t>DOMESTIC</a:t>
            </a:r>
            <a:endParaRPr lang="zh-CN">
              <a:latin typeface="Century Gothic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0" y="4360247"/>
            <a:ext cx="12191999" cy="2511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442" y="577703"/>
            <a:ext cx="2346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404040"/>
                </a:solidFill>
                <a:latin typeface="微软雅黑"/>
                <a:ea typeface="微软雅黑"/>
              </a:rPr>
              <a:t>项目进展</a:t>
            </a:r>
            <a:endParaRPr lang="zh-CN" sz="320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0355" y="1778138"/>
            <a:ext cx="3432782" cy="2058713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45919" y="1782194"/>
            <a:ext cx="3432782" cy="2058713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13137" y="3835163"/>
            <a:ext cx="3432782" cy="2058713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55722" y="3835163"/>
            <a:ext cx="3082048" cy="2054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385813" y="1776877"/>
            <a:ext cx="3087429" cy="2058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7816526" y="3835163"/>
            <a:ext cx="3091567" cy="206104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992439" y="2014251"/>
            <a:ext cx="414086" cy="414086"/>
          </a:xfrm>
          <a:prstGeom prst="ellips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olid"/>
            <a:miter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r>
              <a:rPr lang="en-US" b="1">
                <a:solidFill>
                  <a:srgbClr val="404040"/>
                </a:solidFill>
                <a:latin typeface="Century Gothic"/>
              </a:rPr>
              <a:t>1</a:t>
            </a:r>
            <a:endParaRPr lang="zh-CN" b="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23389" y="2806020"/>
            <a:ext cx="3161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333333"/>
                </a:solidFill>
                <a:latin typeface="Century Gothic"/>
                <a:ea typeface="微软雅黑"/>
              </a:rPr>
              <a:t>Going too far is as bad as not going far enough; beyond is as enough.</a:t>
            </a:r>
            <a:endParaRPr lang="zh-CN" sz="1600">
              <a:latin typeface="Century Gothic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19046" y="2496371"/>
            <a:ext cx="1585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404040"/>
                </a:solidFill>
                <a:latin typeface="Century Gothic"/>
                <a:ea typeface="微软雅黑"/>
              </a:rPr>
              <a:t>PLAN ALPHA</a:t>
            </a:r>
            <a:endParaRPr lang="zh-CN" sz="1600" b="1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7886725" y="2014251"/>
            <a:ext cx="414086" cy="414086"/>
          </a:xfrm>
          <a:prstGeom prst="ellips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olid"/>
            <a:miter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r>
              <a:rPr lang="en-US" b="1">
                <a:solidFill>
                  <a:srgbClr val="404040"/>
                </a:solidFill>
                <a:latin typeface="Century Gothic"/>
              </a:rPr>
              <a:t>3</a:t>
            </a:r>
            <a:endParaRPr lang="zh-CN" b="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17675" y="2806020"/>
            <a:ext cx="3161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333333"/>
                </a:solidFill>
                <a:latin typeface="Century Gothic"/>
                <a:ea typeface="微软雅黑"/>
              </a:rPr>
              <a:t>Going too far is as bad as not going far enough; beyond is as enough.</a:t>
            </a:r>
            <a:endParaRPr lang="zh-CN" sz="1600">
              <a:latin typeface="Century Gothic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813332" y="2496371"/>
            <a:ext cx="1585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404040"/>
                </a:solidFill>
                <a:latin typeface="Century Gothic"/>
                <a:ea typeface="微软雅黑"/>
              </a:rPr>
              <a:t>PLAN FUCKY</a:t>
            </a:r>
            <a:endParaRPr lang="zh-CN" sz="1600" b="1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388782" y="4046250"/>
            <a:ext cx="414086" cy="414086"/>
          </a:xfrm>
          <a:prstGeom prst="ellips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olid"/>
            <a:miter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r>
              <a:rPr lang="en-US" b="1">
                <a:solidFill>
                  <a:srgbClr val="404040"/>
                </a:solidFill>
                <a:latin typeface="Century Gothic"/>
              </a:rPr>
              <a:t>2</a:t>
            </a:r>
            <a:endParaRPr lang="zh-CN" b="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9732" y="4838019"/>
            <a:ext cx="3161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333333"/>
                </a:solidFill>
                <a:latin typeface="Century Gothic"/>
                <a:ea typeface="微软雅黑"/>
              </a:rPr>
              <a:t>Going too far is as bad as not going far enough; beyond is as enough.</a:t>
            </a:r>
            <a:endParaRPr lang="zh-CN" sz="1600">
              <a:latin typeface="Century Gothic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15389" y="4528370"/>
            <a:ext cx="1585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404040"/>
                </a:solidFill>
                <a:latin typeface="Century Gothic"/>
                <a:ea typeface="微软雅黑"/>
              </a:rPr>
              <a:t>PLAN BETA</a:t>
            </a:r>
            <a:endParaRPr lang="zh-CN" sz="1600" b="1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03185" y="2444332"/>
            <a:ext cx="696152" cy="696152"/>
          </a:xfrm>
          <a:prstGeom prst="ellipse">
            <a:avLst/>
          </a:prstGeom>
          <a:solidFill>
            <a:srgbClr val="FFFFFF">
              <a:alpha val="46000"/>
            </a:srgbClr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563124" y="2507446"/>
            <a:ext cx="569924" cy="56992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68" name="Freeform 109"/>
          <p:cNvSpPr/>
          <p:nvPr/>
        </p:nvSpPr>
        <p:spPr>
          <a:xfrm>
            <a:off x="5659719" y="2609832"/>
            <a:ext cx="374808" cy="374806"/>
          </a:xfrm>
          <a:custGeom>
            <a:rect l="0" t="0" r="r" b="b"/>
            <a:pathLst>
              <a:path w="374808" h="374806">
                <a:moveTo>
                  <a:pt x="191542" y="0"/>
                </a:moveTo>
                <a:lnTo>
                  <a:pt x="191542" y="0"/>
                </a:lnTo>
                <a:cubicBezTo>
                  <a:pt x="87495" y="0"/>
                  <a:pt x="0" y="86903"/>
                  <a:pt x="0" y="191541"/>
                </a:cubicBezTo>
                <a:cubicBezTo>
                  <a:pt x="0" y="287312"/>
                  <a:pt x="87495" y="374215"/>
                  <a:pt x="191542" y="374215"/>
                </a:cubicBezTo>
                <a:cubicBezTo>
                  <a:pt x="287313" y="374215"/>
                  <a:pt x="374217" y="287312"/>
                  <a:pt x="374217" y="191541"/>
                </a:cubicBezTo>
                <a:cubicBezTo>
                  <a:pt x="374217" y="86903"/>
                  <a:pt x="287313" y="0"/>
                  <a:pt x="191542" y="0"/>
                </a:cubicBezTo>
                <a:close/>
                <a:moveTo>
                  <a:pt x="322193" y="95771"/>
                </a:moveTo>
                <a:lnTo>
                  <a:pt x="322193" y="95771"/>
                </a:lnTo>
                <a:cubicBezTo>
                  <a:pt x="339337" y="121782"/>
                  <a:pt x="348205" y="148385"/>
                  <a:pt x="348205" y="173806"/>
                </a:cubicBezTo>
                <a:cubicBezTo>
                  <a:pt x="261301" y="173806"/>
                  <a:pt x="261301" y="173806"/>
                  <a:pt x="261301" y="173806"/>
                </a:cubicBezTo>
                <a:cubicBezTo>
                  <a:pt x="261301" y="156662"/>
                  <a:pt x="252434" y="130650"/>
                  <a:pt x="252434" y="113506"/>
                </a:cubicBezTo>
                <a:cubicBezTo>
                  <a:pt x="278446" y="113506"/>
                  <a:pt x="305049" y="104638"/>
                  <a:pt x="322193" y="95771"/>
                </a:cubicBezTo>
                <a:close/>
                <a:moveTo>
                  <a:pt x="305049" y="78626"/>
                </a:moveTo>
                <a:lnTo>
                  <a:pt x="305049" y="78626"/>
                </a:lnTo>
                <a:cubicBezTo>
                  <a:pt x="287313" y="86903"/>
                  <a:pt x="270169" y="86903"/>
                  <a:pt x="243566" y="86903"/>
                </a:cubicBezTo>
                <a:cubicBezTo>
                  <a:pt x="243566" y="69759"/>
                  <a:pt x="235290" y="52615"/>
                  <a:pt x="226422" y="34879"/>
                </a:cubicBezTo>
                <a:cubicBezTo>
                  <a:pt x="261301" y="34879"/>
                  <a:pt x="287313" y="52615"/>
                  <a:pt x="305049" y="78626"/>
                </a:cubicBezTo>
                <a:close/>
                <a:moveTo>
                  <a:pt x="139518" y="173806"/>
                </a:moveTo>
                <a:lnTo>
                  <a:pt x="139518" y="173806"/>
                </a:lnTo>
                <a:cubicBezTo>
                  <a:pt x="139518" y="156662"/>
                  <a:pt x="148386" y="139518"/>
                  <a:pt x="148386" y="113506"/>
                </a:cubicBezTo>
                <a:cubicBezTo>
                  <a:pt x="165530" y="121782"/>
                  <a:pt x="174398" y="121782"/>
                  <a:pt x="191542" y="121782"/>
                </a:cubicBezTo>
                <a:cubicBezTo>
                  <a:pt x="200410" y="121782"/>
                  <a:pt x="218145" y="121782"/>
                  <a:pt x="226422" y="113506"/>
                </a:cubicBezTo>
                <a:cubicBezTo>
                  <a:pt x="235290" y="139518"/>
                  <a:pt x="235290" y="156662"/>
                  <a:pt x="235290" y="173806"/>
                </a:cubicBezTo>
                <a:lnTo>
                  <a:pt x="139518" y="173806"/>
                </a:lnTo>
                <a:close/>
                <a:moveTo>
                  <a:pt x="235290" y="200409"/>
                </a:moveTo>
                <a:lnTo>
                  <a:pt x="235290" y="200409"/>
                </a:lnTo>
                <a:cubicBezTo>
                  <a:pt x="235290" y="217553"/>
                  <a:pt x="235290" y="243565"/>
                  <a:pt x="226422" y="261300"/>
                </a:cubicBezTo>
                <a:cubicBezTo>
                  <a:pt x="218145" y="261300"/>
                  <a:pt x="200410" y="261300"/>
                  <a:pt x="191542" y="261300"/>
                </a:cubicBezTo>
                <a:cubicBezTo>
                  <a:pt x="174398" y="261300"/>
                  <a:pt x="165530" y="261300"/>
                  <a:pt x="148386" y="261300"/>
                </a:cubicBezTo>
                <a:cubicBezTo>
                  <a:pt x="148386" y="243565"/>
                  <a:pt x="139518" y="217553"/>
                  <a:pt x="139518" y="200409"/>
                </a:cubicBezTo>
                <a:lnTo>
                  <a:pt x="235290" y="200409"/>
                </a:lnTo>
                <a:close/>
                <a:moveTo>
                  <a:pt x="174398" y="26012"/>
                </a:moveTo>
                <a:lnTo>
                  <a:pt x="174398" y="26012"/>
                </a:lnTo>
                <a:cubicBezTo>
                  <a:pt x="183266" y="26012"/>
                  <a:pt x="183266" y="26012"/>
                  <a:pt x="191542" y="26012"/>
                </a:cubicBezTo>
                <a:lnTo>
                  <a:pt x="200410" y="26012"/>
                </a:lnTo>
                <a:cubicBezTo>
                  <a:pt x="209278" y="43747"/>
                  <a:pt x="218145" y="69759"/>
                  <a:pt x="226422" y="95771"/>
                </a:cubicBezTo>
                <a:cubicBezTo>
                  <a:pt x="209278" y="95771"/>
                  <a:pt x="200410" y="95771"/>
                  <a:pt x="191542" y="95771"/>
                </a:cubicBezTo>
                <a:cubicBezTo>
                  <a:pt x="174398" y="95771"/>
                  <a:pt x="165530" y="95771"/>
                  <a:pt x="156663" y="95771"/>
                </a:cubicBezTo>
                <a:cubicBezTo>
                  <a:pt x="156663" y="69759"/>
                  <a:pt x="165530" y="43747"/>
                  <a:pt x="174398" y="26012"/>
                </a:cubicBezTo>
                <a:close/>
                <a:moveTo>
                  <a:pt x="148386" y="34879"/>
                </a:moveTo>
                <a:lnTo>
                  <a:pt x="148386" y="34879"/>
                </a:lnTo>
                <a:cubicBezTo>
                  <a:pt x="139518" y="52615"/>
                  <a:pt x="130651" y="69759"/>
                  <a:pt x="130651" y="86903"/>
                </a:cubicBezTo>
                <a:cubicBezTo>
                  <a:pt x="113507" y="86903"/>
                  <a:pt x="87495" y="86903"/>
                  <a:pt x="69759" y="78626"/>
                </a:cubicBezTo>
                <a:cubicBezTo>
                  <a:pt x="87495" y="52615"/>
                  <a:pt x="122374" y="34879"/>
                  <a:pt x="148386" y="34879"/>
                </a:cubicBezTo>
                <a:close/>
                <a:moveTo>
                  <a:pt x="52615" y="95771"/>
                </a:moveTo>
                <a:lnTo>
                  <a:pt x="52615" y="95771"/>
                </a:lnTo>
                <a:cubicBezTo>
                  <a:pt x="78627" y="104638"/>
                  <a:pt x="104639" y="113506"/>
                  <a:pt x="122374" y="113506"/>
                </a:cubicBezTo>
                <a:cubicBezTo>
                  <a:pt x="122374" y="130650"/>
                  <a:pt x="122374" y="156662"/>
                  <a:pt x="122374" y="173806"/>
                </a:cubicBezTo>
                <a:cubicBezTo>
                  <a:pt x="26012" y="173806"/>
                  <a:pt x="26012" y="173806"/>
                  <a:pt x="26012" y="173806"/>
                </a:cubicBezTo>
                <a:cubicBezTo>
                  <a:pt x="26012" y="148385"/>
                  <a:pt x="34880" y="121782"/>
                  <a:pt x="52615" y="95771"/>
                </a:cubicBezTo>
                <a:close/>
                <a:moveTo>
                  <a:pt x="52615" y="278444"/>
                </a:moveTo>
                <a:lnTo>
                  <a:pt x="52615" y="278444"/>
                </a:lnTo>
                <a:cubicBezTo>
                  <a:pt x="34880" y="252432"/>
                  <a:pt x="26012" y="226421"/>
                  <a:pt x="26012" y="200409"/>
                </a:cubicBezTo>
                <a:cubicBezTo>
                  <a:pt x="122374" y="200409"/>
                  <a:pt x="122374" y="200409"/>
                  <a:pt x="122374" y="200409"/>
                </a:cubicBezTo>
                <a:cubicBezTo>
                  <a:pt x="122374" y="217553"/>
                  <a:pt x="122374" y="243565"/>
                  <a:pt x="122374" y="261300"/>
                </a:cubicBezTo>
                <a:cubicBezTo>
                  <a:pt x="104639" y="270168"/>
                  <a:pt x="78627" y="270168"/>
                  <a:pt x="52615" y="278444"/>
                </a:cubicBezTo>
                <a:close/>
                <a:moveTo>
                  <a:pt x="69759" y="296180"/>
                </a:moveTo>
                <a:lnTo>
                  <a:pt x="69759" y="296180"/>
                </a:lnTo>
                <a:cubicBezTo>
                  <a:pt x="87495" y="296180"/>
                  <a:pt x="113507" y="287312"/>
                  <a:pt x="130651" y="287312"/>
                </a:cubicBezTo>
                <a:cubicBezTo>
                  <a:pt x="130651" y="304456"/>
                  <a:pt x="139518" y="331059"/>
                  <a:pt x="148386" y="348203"/>
                </a:cubicBezTo>
                <a:cubicBezTo>
                  <a:pt x="122374" y="339335"/>
                  <a:pt x="87495" y="322191"/>
                  <a:pt x="69759" y="296180"/>
                </a:cubicBezTo>
                <a:close/>
                <a:moveTo>
                  <a:pt x="200410" y="348203"/>
                </a:moveTo>
                <a:lnTo>
                  <a:pt x="200410" y="348203"/>
                </a:lnTo>
                <a:lnTo>
                  <a:pt x="191542" y="348203"/>
                </a:lnTo>
                <a:cubicBezTo>
                  <a:pt x="183266" y="348203"/>
                  <a:pt x="183266" y="348203"/>
                  <a:pt x="174398" y="348203"/>
                </a:cubicBezTo>
                <a:cubicBezTo>
                  <a:pt x="165530" y="331059"/>
                  <a:pt x="156663" y="304456"/>
                  <a:pt x="156663" y="278444"/>
                </a:cubicBezTo>
                <a:cubicBezTo>
                  <a:pt x="165530" y="278444"/>
                  <a:pt x="174398" y="278444"/>
                  <a:pt x="191542" y="278444"/>
                </a:cubicBezTo>
                <a:cubicBezTo>
                  <a:pt x="200410" y="278444"/>
                  <a:pt x="209278" y="278444"/>
                  <a:pt x="226422" y="278444"/>
                </a:cubicBezTo>
                <a:cubicBezTo>
                  <a:pt x="218145" y="304456"/>
                  <a:pt x="209278" y="331059"/>
                  <a:pt x="200410" y="348203"/>
                </a:cubicBezTo>
                <a:close/>
                <a:moveTo>
                  <a:pt x="226422" y="348203"/>
                </a:moveTo>
                <a:lnTo>
                  <a:pt x="226422" y="348203"/>
                </a:lnTo>
                <a:cubicBezTo>
                  <a:pt x="235290" y="331059"/>
                  <a:pt x="243566" y="304456"/>
                  <a:pt x="243566" y="287312"/>
                </a:cubicBezTo>
                <a:cubicBezTo>
                  <a:pt x="270169" y="287312"/>
                  <a:pt x="287313" y="296180"/>
                  <a:pt x="305049" y="296180"/>
                </a:cubicBezTo>
                <a:cubicBezTo>
                  <a:pt x="287313" y="322191"/>
                  <a:pt x="261301" y="339335"/>
                  <a:pt x="226422" y="348203"/>
                </a:cubicBezTo>
                <a:close/>
                <a:moveTo>
                  <a:pt x="322193" y="278444"/>
                </a:moveTo>
                <a:lnTo>
                  <a:pt x="322193" y="278444"/>
                </a:lnTo>
                <a:cubicBezTo>
                  <a:pt x="305049" y="270168"/>
                  <a:pt x="278446" y="270168"/>
                  <a:pt x="252434" y="261300"/>
                </a:cubicBezTo>
                <a:cubicBezTo>
                  <a:pt x="252434" y="243565"/>
                  <a:pt x="261301" y="217553"/>
                  <a:pt x="261301" y="200409"/>
                </a:cubicBezTo>
                <a:cubicBezTo>
                  <a:pt x="348205" y="200409"/>
                  <a:pt x="348205" y="200409"/>
                  <a:pt x="348205" y="200409"/>
                </a:cubicBezTo>
                <a:cubicBezTo>
                  <a:pt x="348205" y="226421"/>
                  <a:pt x="339337" y="252432"/>
                  <a:pt x="322193" y="278444"/>
                </a:cubicBezTo>
                <a:close/>
              </a:path>
            </a:pathLst>
          </a:custGeom>
          <a:solidFill>
            <a:srgbClr val="F3C915"/>
          </a:solidFill>
          <a:ln>
            <a:noFill/>
          </a:ln>
        </p:spPr>
        <p:txBody>
          <a:bodyPr wrap="none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51278"/>
            <a:ext cx="234950" cy="711200"/>
          </a:xfrm>
          <a:prstGeom prst="rect">
            <a:avLst/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0442" y="577703"/>
            <a:ext cx="2346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3200">
                <a:solidFill>
                  <a:srgbClr val="404040"/>
                </a:solidFill>
                <a:latin typeface="微软雅黑"/>
                <a:ea typeface="微软雅黑"/>
              </a:rPr>
              <a:t>项目进展</a:t>
            </a:r>
            <a:endParaRPr lang="zh-CN" sz="320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/>
        </p:blipFill>
        <p:spPr>
          <a:xfrm flipH="1">
            <a:off x="5075650" y="1142999"/>
            <a:ext cx="7116350" cy="4744233"/>
          </a:xfrm>
          <a:prstGeom prst="rect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524390" y="1867181"/>
            <a:ext cx="875398" cy="87539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3C915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latin typeface="微软雅黑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98438" y="1942481"/>
            <a:ext cx="727303" cy="727303"/>
          </a:xfrm>
          <a:prstGeom prst="ellipse">
            <a:avLst/>
          </a:prstGeom>
          <a:solidFill>
            <a:srgbClr val="F3C915"/>
          </a:solidFill>
          <a:ln w="38100">
            <a:solidFill>
              <a:srgbClr val="FFFFFF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rgbClr val="0170D1"/>
              </a:solidFill>
              <a:latin typeface="微软雅黑"/>
              <a:ea typeface="微软雅黑"/>
            </a:endParaRPr>
          </a:p>
        </p:txBody>
      </p:sp>
      <p:sp>
        <p:nvSpPr>
          <p:cNvPr id="48" name="Freeform 81"/>
          <p:cNvSpPr>
            <a:spLocks noChangeArrowheads="1"/>
          </p:cNvSpPr>
          <p:nvPr/>
        </p:nvSpPr>
        <p:spPr>
          <a:xfrm>
            <a:off x="784024" y="2167059"/>
            <a:ext cx="358976" cy="275642"/>
          </a:xfrm>
          <a:custGeom>
            <a:rect l="0" t="0" r="r" b="b"/>
            <a:pathLst>
              <a:path w="358976" h="275642">
                <a:moveTo>
                  <a:pt x="213414" y="129061"/>
                </a:moveTo>
                <a:lnTo>
                  <a:pt x="213414" y="129061"/>
                </a:lnTo>
                <a:cubicBezTo>
                  <a:pt x="170499" y="129061"/>
                  <a:pt x="170499" y="129061"/>
                  <a:pt x="170499" y="129061"/>
                </a:cubicBezTo>
                <a:cubicBezTo>
                  <a:pt x="187897" y="77670"/>
                  <a:pt x="187897" y="77670"/>
                  <a:pt x="187897" y="77670"/>
                </a:cubicBezTo>
                <a:cubicBezTo>
                  <a:pt x="187897" y="77670"/>
                  <a:pt x="187897" y="68911"/>
                  <a:pt x="179198" y="68911"/>
                </a:cubicBezTo>
                <a:cubicBezTo>
                  <a:pt x="170499" y="60151"/>
                  <a:pt x="170499" y="68911"/>
                  <a:pt x="162380" y="68911"/>
                </a:cubicBezTo>
                <a:cubicBezTo>
                  <a:pt x="136283" y="137821"/>
                  <a:pt x="136283" y="137821"/>
                  <a:pt x="136283" y="137821"/>
                </a:cubicBezTo>
                <a:lnTo>
                  <a:pt x="136283" y="146581"/>
                </a:lnTo>
                <a:lnTo>
                  <a:pt x="144982" y="154757"/>
                </a:lnTo>
                <a:cubicBezTo>
                  <a:pt x="196596" y="154757"/>
                  <a:pt x="196596" y="154757"/>
                  <a:pt x="196596" y="154757"/>
                </a:cubicBezTo>
                <a:cubicBezTo>
                  <a:pt x="170499" y="206148"/>
                  <a:pt x="170499" y="206148"/>
                  <a:pt x="170499" y="206148"/>
                </a:cubicBezTo>
                <a:cubicBezTo>
                  <a:pt x="162380" y="206148"/>
                  <a:pt x="170499" y="215491"/>
                  <a:pt x="170499" y="223667"/>
                </a:cubicBezTo>
                <a:cubicBezTo>
                  <a:pt x="179198" y="223667"/>
                  <a:pt x="187897" y="223667"/>
                  <a:pt x="187897" y="215491"/>
                </a:cubicBezTo>
                <a:cubicBezTo>
                  <a:pt x="187897" y="215491"/>
                  <a:pt x="221533" y="146581"/>
                  <a:pt x="221533" y="137821"/>
                </a:cubicBezTo>
                <a:cubicBezTo>
                  <a:pt x="221533" y="137821"/>
                  <a:pt x="221533" y="129061"/>
                  <a:pt x="213414" y="129061"/>
                </a:cubicBezTo>
                <a:close/>
                <a:moveTo>
                  <a:pt x="255749" y="60151"/>
                </a:moveTo>
                <a:lnTo>
                  <a:pt x="255749" y="60151"/>
                </a:lnTo>
                <a:cubicBezTo>
                  <a:pt x="238931" y="25695"/>
                  <a:pt x="204715" y="0"/>
                  <a:pt x="170499" y="0"/>
                </a:cubicBezTo>
                <a:cubicBezTo>
                  <a:pt x="110766" y="0"/>
                  <a:pt x="68432" y="43215"/>
                  <a:pt x="68432" y="94606"/>
                </a:cubicBezTo>
                <a:cubicBezTo>
                  <a:pt x="25517" y="112126"/>
                  <a:pt x="0" y="146581"/>
                  <a:pt x="0" y="189212"/>
                </a:cubicBezTo>
                <a:cubicBezTo>
                  <a:pt x="0" y="232427"/>
                  <a:pt x="34216" y="275058"/>
                  <a:pt x="85250" y="275058"/>
                </a:cubicBezTo>
                <a:lnTo>
                  <a:pt x="247630" y="275058"/>
                </a:lnTo>
                <a:cubicBezTo>
                  <a:pt x="307362" y="275058"/>
                  <a:pt x="358396" y="232427"/>
                  <a:pt x="358396" y="172276"/>
                </a:cubicBezTo>
                <a:cubicBezTo>
                  <a:pt x="358396" y="112126"/>
                  <a:pt x="315481" y="60151"/>
                  <a:pt x="255749" y="60151"/>
                </a:cubicBezTo>
                <a:close/>
                <a:moveTo>
                  <a:pt x="247630" y="258122"/>
                </a:moveTo>
                <a:lnTo>
                  <a:pt x="247630" y="258122"/>
                </a:lnTo>
                <a:lnTo>
                  <a:pt x="85250" y="258122"/>
                </a:lnTo>
                <a:cubicBezTo>
                  <a:pt x="85250" y="258122"/>
                  <a:pt x="16818" y="249363"/>
                  <a:pt x="16818" y="189212"/>
                </a:cubicBezTo>
                <a:cubicBezTo>
                  <a:pt x="16818" y="154757"/>
                  <a:pt x="51034" y="120301"/>
                  <a:pt x="85250" y="120301"/>
                </a:cubicBezTo>
                <a:cubicBezTo>
                  <a:pt x="85250" y="68911"/>
                  <a:pt x="119465" y="25695"/>
                  <a:pt x="170499" y="25695"/>
                </a:cubicBezTo>
                <a:cubicBezTo>
                  <a:pt x="204715" y="25695"/>
                  <a:pt x="230232" y="51975"/>
                  <a:pt x="238931" y="86430"/>
                </a:cubicBezTo>
                <a:cubicBezTo>
                  <a:pt x="298663" y="77670"/>
                  <a:pt x="332879" y="129061"/>
                  <a:pt x="341578" y="163516"/>
                </a:cubicBezTo>
                <a:cubicBezTo>
                  <a:pt x="341578" y="215491"/>
                  <a:pt x="289964" y="258122"/>
                  <a:pt x="247630" y="258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zh-CN"/>
          </a:p>
        </p:txBody>
      </p:sp>
      <p:sp>
        <p:nvSpPr>
          <p:cNvPr id="50" name="椭圆 49"/>
          <p:cNvSpPr/>
          <p:nvPr/>
        </p:nvSpPr>
        <p:spPr>
          <a:xfrm>
            <a:off x="1997008" y="1882509"/>
            <a:ext cx="875398" cy="87539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3C915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71057" y="1957809"/>
            <a:ext cx="727303" cy="727303"/>
          </a:xfrm>
          <a:prstGeom prst="ellipse">
            <a:avLst/>
          </a:prstGeom>
          <a:solidFill>
            <a:srgbClr val="F3C915"/>
          </a:solidFill>
          <a:ln w="38100">
            <a:solidFill>
              <a:srgbClr val="FFFFFF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rgbClr val="0170D1"/>
              </a:solidFill>
              <a:latin typeface="微软雅黑"/>
              <a:ea typeface="微软雅黑"/>
            </a:endParaRPr>
          </a:p>
        </p:txBody>
      </p:sp>
      <p:sp>
        <p:nvSpPr>
          <p:cNvPr id="52" name="Freeform 92"/>
          <p:cNvSpPr>
            <a:spLocks noChangeArrowheads="1"/>
          </p:cNvSpPr>
          <p:nvPr/>
        </p:nvSpPr>
        <p:spPr>
          <a:xfrm>
            <a:off x="2313497" y="2137978"/>
            <a:ext cx="242420" cy="317588"/>
          </a:xfrm>
          <a:custGeom>
            <a:rect l="0" t="0" r="r" b="b"/>
            <a:pathLst>
              <a:path w="242420" h="317588">
                <a:moveTo>
                  <a:pt x="203900" y="37454"/>
                </a:moveTo>
                <a:lnTo>
                  <a:pt x="203900" y="37454"/>
                </a:lnTo>
                <a:cubicBezTo>
                  <a:pt x="181301" y="37454"/>
                  <a:pt x="181301" y="37454"/>
                  <a:pt x="181301" y="37454"/>
                </a:cubicBezTo>
                <a:cubicBezTo>
                  <a:pt x="181301" y="14879"/>
                  <a:pt x="150999" y="0"/>
                  <a:pt x="120696" y="0"/>
                </a:cubicBezTo>
                <a:cubicBezTo>
                  <a:pt x="90394" y="0"/>
                  <a:pt x="60091" y="14879"/>
                  <a:pt x="60091" y="37454"/>
                </a:cubicBezTo>
                <a:cubicBezTo>
                  <a:pt x="37493" y="37454"/>
                  <a:pt x="37493" y="37454"/>
                  <a:pt x="37493" y="37454"/>
                </a:cubicBezTo>
                <a:cubicBezTo>
                  <a:pt x="14894" y="37454"/>
                  <a:pt x="0" y="52846"/>
                  <a:pt x="0" y="75421"/>
                </a:cubicBezTo>
                <a:cubicBezTo>
                  <a:pt x="0" y="279108"/>
                  <a:pt x="0" y="279108"/>
                  <a:pt x="0" y="279108"/>
                </a:cubicBezTo>
                <a:cubicBezTo>
                  <a:pt x="0" y="302196"/>
                  <a:pt x="14894" y="317075"/>
                  <a:pt x="37493" y="317075"/>
                </a:cubicBezTo>
                <a:cubicBezTo>
                  <a:pt x="203900" y="317075"/>
                  <a:pt x="203900" y="317075"/>
                  <a:pt x="203900" y="317075"/>
                </a:cubicBezTo>
                <a:cubicBezTo>
                  <a:pt x="226498" y="317075"/>
                  <a:pt x="241906" y="302196"/>
                  <a:pt x="241906" y="279108"/>
                </a:cubicBezTo>
                <a:cubicBezTo>
                  <a:pt x="241906" y="75421"/>
                  <a:pt x="241906" y="75421"/>
                  <a:pt x="241906" y="75421"/>
                </a:cubicBezTo>
                <a:cubicBezTo>
                  <a:pt x="241906" y="52846"/>
                  <a:pt x="226498" y="37454"/>
                  <a:pt x="203900" y="37454"/>
                </a:cubicBezTo>
                <a:close/>
                <a:moveTo>
                  <a:pt x="120696" y="14879"/>
                </a:moveTo>
                <a:lnTo>
                  <a:pt x="120696" y="14879"/>
                </a:lnTo>
                <a:cubicBezTo>
                  <a:pt x="143295" y="14879"/>
                  <a:pt x="158703" y="22575"/>
                  <a:pt x="158703" y="37454"/>
                </a:cubicBezTo>
                <a:cubicBezTo>
                  <a:pt x="83203" y="37454"/>
                  <a:pt x="83203" y="37454"/>
                  <a:pt x="83203" y="37454"/>
                </a:cubicBezTo>
                <a:cubicBezTo>
                  <a:pt x="83203" y="22575"/>
                  <a:pt x="98098" y="14879"/>
                  <a:pt x="120696" y="14879"/>
                </a:cubicBezTo>
                <a:close/>
                <a:moveTo>
                  <a:pt x="218794" y="279108"/>
                </a:moveTo>
                <a:lnTo>
                  <a:pt x="218794" y="279108"/>
                </a:lnTo>
                <a:cubicBezTo>
                  <a:pt x="218794" y="286804"/>
                  <a:pt x="211604" y="302196"/>
                  <a:pt x="203900" y="302196"/>
                </a:cubicBezTo>
                <a:cubicBezTo>
                  <a:pt x="37493" y="302196"/>
                  <a:pt x="37493" y="302196"/>
                  <a:pt x="37493" y="302196"/>
                </a:cubicBezTo>
                <a:cubicBezTo>
                  <a:pt x="29789" y="302196"/>
                  <a:pt x="22598" y="286804"/>
                  <a:pt x="22598" y="279108"/>
                </a:cubicBezTo>
                <a:cubicBezTo>
                  <a:pt x="22598" y="256533"/>
                  <a:pt x="22598" y="256533"/>
                  <a:pt x="22598" y="256533"/>
                </a:cubicBezTo>
                <a:cubicBezTo>
                  <a:pt x="218794" y="256533"/>
                  <a:pt x="218794" y="256533"/>
                  <a:pt x="218794" y="256533"/>
                </a:cubicBezTo>
                <a:lnTo>
                  <a:pt x="218794" y="279108"/>
                </a:lnTo>
                <a:close/>
                <a:moveTo>
                  <a:pt x="218794" y="241654"/>
                </a:moveTo>
                <a:lnTo>
                  <a:pt x="218794" y="241654"/>
                </a:lnTo>
                <a:cubicBezTo>
                  <a:pt x="22598" y="241654"/>
                  <a:pt x="22598" y="241654"/>
                  <a:pt x="22598" y="241654"/>
                </a:cubicBezTo>
                <a:cubicBezTo>
                  <a:pt x="22598" y="75421"/>
                  <a:pt x="22598" y="75421"/>
                  <a:pt x="22598" y="75421"/>
                </a:cubicBezTo>
                <a:cubicBezTo>
                  <a:pt x="22598" y="67725"/>
                  <a:pt x="29789" y="60542"/>
                  <a:pt x="37493" y="60542"/>
                </a:cubicBezTo>
                <a:cubicBezTo>
                  <a:pt x="60091" y="60542"/>
                  <a:pt x="60091" y="60542"/>
                  <a:pt x="60091" y="60542"/>
                </a:cubicBezTo>
                <a:cubicBezTo>
                  <a:pt x="60091" y="120571"/>
                  <a:pt x="60091" y="120571"/>
                  <a:pt x="60091" y="120571"/>
                </a:cubicBezTo>
                <a:cubicBezTo>
                  <a:pt x="83203" y="120571"/>
                  <a:pt x="83203" y="120571"/>
                  <a:pt x="83203" y="120571"/>
                </a:cubicBezTo>
                <a:cubicBezTo>
                  <a:pt x="83203" y="60542"/>
                  <a:pt x="83203" y="60542"/>
                  <a:pt x="83203" y="60542"/>
                </a:cubicBezTo>
                <a:cubicBezTo>
                  <a:pt x="158703" y="60542"/>
                  <a:pt x="158703" y="60542"/>
                  <a:pt x="158703" y="60542"/>
                </a:cubicBezTo>
                <a:cubicBezTo>
                  <a:pt x="158703" y="120571"/>
                  <a:pt x="158703" y="120571"/>
                  <a:pt x="158703" y="120571"/>
                </a:cubicBezTo>
                <a:cubicBezTo>
                  <a:pt x="181301" y="120571"/>
                  <a:pt x="181301" y="120571"/>
                  <a:pt x="181301" y="120571"/>
                </a:cubicBezTo>
                <a:cubicBezTo>
                  <a:pt x="181301" y="60542"/>
                  <a:pt x="181301" y="60542"/>
                  <a:pt x="181301" y="60542"/>
                </a:cubicBezTo>
                <a:cubicBezTo>
                  <a:pt x="203900" y="60542"/>
                  <a:pt x="203900" y="60542"/>
                  <a:pt x="203900" y="60542"/>
                </a:cubicBezTo>
                <a:cubicBezTo>
                  <a:pt x="211604" y="60542"/>
                  <a:pt x="218794" y="67725"/>
                  <a:pt x="218794" y="75421"/>
                </a:cubicBezTo>
                <a:lnTo>
                  <a:pt x="218794" y="2416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zh-CN"/>
          </a:p>
        </p:txBody>
      </p:sp>
      <p:sp>
        <p:nvSpPr>
          <p:cNvPr id="54" name="椭圆 53"/>
          <p:cNvSpPr/>
          <p:nvPr/>
        </p:nvSpPr>
        <p:spPr>
          <a:xfrm>
            <a:off x="3469626" y="1909732"/>
            <a:ext cx="875398" cy="87539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3C915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latin typeface="微软雅黑"/>
              <a:ea typeface="微软雅黑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543674" y="1985032"/>
            <a:ext cx="727303" cy="727303"/>
          </a:xfrm>
          <a:prstGeom prst="ellipse">
            <a:avLst/>
          </a:prstGeom>
          <a:solidFill>
            <a:srgbClr val="F3C915"/>
          </a:solidFill>
          <a:ln w="38100">
            <a:solidFill>
              <a:srgbClr val="FFFFFF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宋体"/>
              </a:defRPr>
            </a:lvl9pPr>
          </a:lstStyle>
          <a:p>
            <a:pPr algn="ctr"/>
            <a:endParaRPr lang="zh-CN">
              <a:solidFill>
                <a:srgbClr val="0170D1"/>
              </a:solidFill>
              <a:latin typeface="微软雅黑"/>
              <a:ea typeface="微软雅黑"/>
            </a:endParaRPr>
          </a:p>
        </p:txBody>
      </p:sp>
      <p:sp>
        <p:nvSpPr>
          <p:cNvPr id="58" name="Freeform 158"/>
          <p:cNvSpPr>
            <a:spLocks noChangeArrowheads="1"/>
          </p:cNvSpPr>
          <p:nvPr/>
        </p:nvSpPr>
        <p:spPr>
          <a:xfrm>
            <a:off x="3726158" y="2177861"/>
            <a:ext cx="370738" cy="339140"/>
          </a:xfrm>
          <a:custGeom>
            <a:rect l="0" t="0" r="r" b="b"/>
            <a:pathLst>
              <a:path w="370738" h="339140">
                <a:moveTo>
                  <a:pt x="294191" y="42536"/>
                </a:moveTo>
                <a:lnTo>
                  <a:pt x="294191" y="42536"/>
                </a:lnTo>
                <a:cubicBezTo>
                  <a:pt x="294191" y="17244"/>
                  <a:pt x="277625" y="0"/>
                  <a:pt x="252490" y="0"/>
                </a:cubicBezTo>
                <a:cubicBezTo>
                  <a:pt x="117676" y="0"/>
                  <a:pt x="117676" y="0"/>
                  <a:pt x="117676" y="0"/>
                </a:cubicBezTo>
                <a:cubicBezTo>
                  <a:pt x="92542" y="0"/>
                  <a:pt x="75976" y="17244"/>
                  <a:pt x="75976" y="42536"/>
                </a:cubicBezTo>
                <a:cubicBezTo>
                  <a:pt x="0" y="42536"/>
                  <a:pt x="8569" y="42536"/>
                  <a:pt x="8569" y="93120"/>
                </a:cubicBezTo>
                <a:cubicBezTo>
                  <a:pt x="8569" y="127034"/>
                  <a:pt x="33703" y="160948"/>
                  <a:pt x="75976" y="160948"/>
                </a:cubicBezTo>
                <a:cubicBezTo>
                  <a:pt x="75976" y="160948"/>
                  <a:pt x="75976" y="160948"/>
                  <a:pt x="83973" y="160948"/>
                </a:cubicBezTo>
                <a:cubicBezTo>
                  <a:pt x="92542" y="202909"/>
                  <a:pt x="134814" y="245445"/>
                  <a:pt x="176515" y="245445"/>
                </a:cubicBezTo>
                <a:cubicBezTo>
                  <a:pt x="176515" y="313273"/>
                  <a:pt x="176515" y="313273"/>
                  <a:pt x="176515" y="313273"/>
                </a:cubicBezTo>
                <a:cubicBezTo>
                  <a:pt x="142811" y="313273"/>
                  <a:pt x="142811" y="313273"/>
                  <a:pt x="142811" y="313273"/>
                </a:cubicBezTo>
                <a:cubicBezTo>
                  <a:pt x="134814" y="313273"/>
                  <a:pt x="126245" y="321896"/>
                  <a:pt x="126245" y="329943"/>
                </a:cubicBezTo>
                <a:cubicBezTo>
                  <a:pt x="126245" y="329943"/>
                  <a:pt x="134814" y="338565"/>
                  <a:pt x="142811" y="338565"/>
                </a:cubicBezTo>
                <a:cubicBezTo>
                  <a:pt x="226784" y="338565"/>
                  <a:pt x="226784" y="338565"/>
                  <a:pt x="226784" y="338565"/>
                </a:cubicBezTo>
                <a:cubicBezTo>
                  <a:pt x="235924" y="338565"/>
                  <a:pt x="243922" y="329943"/>
                  <a:pt x="243922" y="329943"/>
                </a:cubicBezTo>
                <a:cubicBezTo>
                  <a:pt x="243922" y="321896"/>
                  <a:pt x="235924" y="313273"/>
                  <a:pt x="226784" y="313273"/>
                </a:cubicBezTo>
                <a:cubicBezTo>
                  <a:pt x="193652" y="313273"/>
                  <a:pt x="193652" y="313273"/>
                  <a:pt x="193652" y="313273"/>
                </a:cubicBezTo>
                <a:cubicBezTo>
                  <a:pt x="193652" y="245445"/>
                  <a:pt x="193652" y="245445"/>
                  <a:pt x="193652" y="245445"/>
                </a:cubicBezTo>
                <a:cubicBezTo>
                  <a:pt x="235924" y="245445"/>
                  <a:pt x="277625" y="202909"/>
                  <a:pt x="286194" y="160948"/>
                </a:cubicBezTo>
                <a:cubicBezTo>
                  <a:pt x="294191" y="160948"/>
                  <a:pt x="294191" y="160948"/>
                  <a:pt x="294191" y="160948"/>
                </a:cubicBezTo>
                <a:cubicBezTo>
                  <a:pt x="336463" y="160948"/>
                  <a:pt x="361598" y="127034"/>
                  <a:pt x="361598" y="93120"/>
                </a:cubicBezTo>
                <a:cubicBezTo>
                  <a:pt x="361598" y="42536"/>
                  <a:pt x="370167" y="42536"/>
                  <a:pt x="294191" y="42536"/>
                </a:cubicBezTo>
                <a:close/>
                <a:moveTo>
                  <a:pt x="75976" y="135656"/>
                </a:moveTo>
                <a:lnTo>
                  <a:pt x="75976" y="135656"/>
                </a:lnTo>
                <a:cubicBezTo>
                  <a:pt x="50270" y="135656"/>
                  <a:pt x="25135" y="118412"/>
                  <a:pt x="25135" y="93120"/>
                </a:cubicBezTo>
                <a:cubicBezTo>
                  <a:pt x="25135" y="67828"/>
                  <a:pt x="25135" y="67828"/>
                  <a:pt x="75976" y="67828"/>
                </a:cubicBezTo>
                <a:lnTo>
                  <a:pt x="75976" y="135656"/>
                </a:lnTo>
                <a:close/>
                <a:moveTo>
                  <a:pt x="277625" y="109789"/>
                </a:moveTo>
                <a:lnTo>
                  <a:pt x="277625" y="109789"/>
                </a:lnTo>
                <a:cubicBezTo>
                  <a:pt x="277625" y="160948"/>
                  <a:pt x="235924" y="228776"/>
                  <a:pt x="185083" y="228776"/>
                </a:cubicBezTo>
                <a:cubicBezTo>
                  <a:pt x="134814" y="228776"/>
                  <a:pt x="92542" y="160948"/>
                  <a:pt x="92542" y="109789"/>
                </a:cubicBezTo>
                <a:cubicBezTo>
                  <a:pt x="92542" y="42536"/>
                  <a:pt x="92542" y="42536"/>
                  <a:pt x="92542" y="42536"/>
                </a:cubicBezTo>
                <a:cubicBezTo>
                  <a:pt x="92542" y="33914"/>
                  <a:pt x="109679" y="25292"/>
                  <a:pt x="117676" y="25292"/>
                </a:cubicBezTo>
                <a:cubicBezTo>
                  <a:pt x="252490" y="25292"/>
                  <a:pt x="252490" y="25292"/>
                  <a:pt x="252490" y="25292"/>
                </a:cubicBezTo>
                <a:cubicBezTo>
                  <a:pt x="260488" y="25292"/>
                  <a:pt x="277625" y="33914"/>
                  <a:pt x="277625" y="42536"/>
                </a:cubicBezTo>
                <a:lnTo>
                  <a:pt x="277625" y="109789"/>
                </a:lnTo>
                <a:close/>
                <a:moveTo>
                  <a:pt x="294191" y="135656"/>
                </a:moveTo>
                <a:lnTo>
                  <a:pt x="294191" y="135656"/>
                </a:lnTo>
                <a:cubicBezTo>
                  <a:pt x="294191" y="67828"/>
                  <a:pt x="294191" y="67828"/>
                  <a:pt x="294191" y="67828"/>
                </a:cubicBezTo>
                <a:cubicBezTo>
                  <a:pt x="345032" y="67828"/>
                  <a:pt x="345032" y="67828"/>
                  <a:pt x="345032" y="93120"/>
                </a:cubicBezTo>
                <a:cubicBezTo>
                  <a:pt x="345032" y="118412"/>
                  <a:pt x="319897" y="135656"/>
                  <a:pt x="294191" y="1356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zh-CN"/>
          </a:p>
        </p:txBody>
      </p:sp>
      <p:sp>
        <p:nvSpPr>
          <p:cNvPr id="59" name="文本框 58"/>
          <p:cNvSpPr txBox="1"/>
          <p:nvPr/>
        </p:nvSpPr>
        <p:spPr>
          <a:xfrm>
            <a:off x="420839" y="3129598"/>
            <a:ext cx="3136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3C915"/>
                </a:solidFill>
                <a:latin typeface="Century Gothic"/>
                <a:ea typeface="微软雅黑"/>
              </a:rPr>
              <a:t>GIFT FROM PPT</a:t>
            </a:r>
            <a:endParaRPr lang="zh-CN" sz="2800" b="1">
              <a:solidFill>
                <a:srgbClr val="F3C915"/>
              </a:solidFill>
              <a:latin typeface="Century Gothic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3170" y="3662721"/>
            <a:ext cx="471494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595959"/>
                </a:solidFill>
                <a:latin typeface="Century Gothic"/>
                <a:ea typeface="微软雅黑"/>
              </a:rPr>
              <a:t>A modest spur to induce others to come forward with valuable contributions; thro a sprat to catch a whale. </a:t>
            </a:r>
            <a:endParaRPr lang="zh-CN">
              <a:solidFill>
                <a:srgbClr val="595959"/>
              </a:solidFill>
              <a:latin typeface="Century Gothic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3170" y="4752088"/>
            <a:ext cx="258906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rgbClr val="F3C915"/>
                </a:solidFill>
                <a:latin typeface="Century Gothic"/>
                <a:ea typeface="微软雅黑"/>
              </a:rPr>
              <a:t>with valuable contributions</a:t>
            </a:r>
            <a:endParaRPr lang="zh-CN" sz="1400">
              <a:solidFill>
                <a:srgbClr val="F3C915"/>
              </a:solidFill>
              <a:latin typeface="Century Gothic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5951" y="5695165"/>
            <a:ext cx="1635312" cy="412377"/>
          </a:xfrm>
          <a:prstGeom prst="roundRect">
            <a:avLst>
              <a:gd name="adj" fmla="val 50000"/>
            </a:avLst>
          </a:prstGeom>
          <a:solidFill>
            <a:srgbClr val="F3C915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31448" y="5738648"/>
            <a:ext cx="624318" cy="32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rgbClr val="FFFFFF"/>
                </a:solidFill>
                <a:latin typeface="Century Gothic"/>
                <a:ea typeface="微软雅黑"/>
              </a:rPr>
              <a:t>best</a:t>
            </a:r>
            <a:endParaRPr lang="zh-CN" sz="140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3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