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63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086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社群媒體分析</a:t>
            </a:r>
            <a:r>
              <a:rPr lang="zh-TW" dirty="0" smtClean="0"/>
              <a:t>期末</a:t>
            </a:r>
            <a:r>
              <a:rPr lang="zh-TW" dirty="0"/>
              <a:t>報告</a:t>
            </a:r>
          </a:p>
          <a:p>
            <a:pPr lvl="0">
              <a:spcBef>
                <a:spcPts val="0"/>
              </a:spcBef>
              <a:buNone/>
            </a:pP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姓</a:t>
            </a:r>
            <a:r>
              <a:rPr lang="zh-TW" altLang="en-US" dirty="0"/>
              <a:t>名</a:t>
            </a:r>
            <a:r>
              <a:rPr lang="zh-TW" dirty="0" smtClean="0"/>
              <a:t>：</a:t>
            </a:r>
            <a:r>
              <a:rPr lang="zh-TW" altLang="en-US" dirty="0" smtClean="0"/>
              <a:t>李炅倫</a:t>
            </a:r>
            <a:endParaRPr lang="zh-TW" dirty="0"/>
          </a:p>
          <a:p>
            <a:pPr lvl="0">
              <a:spcBef>
                <a:spcPts val="0"/>
              </a:spcBef>
              <a:buNone/>
            </a:pPr>
            <a:r>
              <a:rPr lang="zh-TW" dirty="0"/>
              <a:t>日期</a:t>
            </a:r>
            <a:r>
              <a:rPr lang="zh-TW" dirty="0" smtClean="0"/>
              <a:t>：</a:t>
            </a:r>
            <a:r>
              <a:rPr lang="en-US" altLang="zh-TW" dirty="0" smtClean="0"/>
              <a:t>2017/1/15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中華電信行動學園</a:t>
            </a:r>
            <a:r>
              <a:rPr lang="en-US" altLang="zh-TW" dirty="0" smtClean="0"/>
              <a:t>(3)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700" y="4368800"/>
            <a:ext cx="68453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此圖代表為中華電信每個月讚數</a:t>
            </a:r>
            <a:r>
              <a:rPr kumimoji="1" lang="zh-TW" altLang="en-US" sz="2000" dirty="0" smtClean="0"/>
              <a:t>箱型分佈圖</a:t>
            </a:r>
            <a:endParaRPr kumimoji="1" lang="zh-TW" altLang="en-US" sz="2000" dirty="0"/>
          </a:p>
        </p:txBody>
      </p:sp>
      <p:pic>
        <p:nvPicPr>
          <p:cNvPr id="4" name="圖片 3" descr="cht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206501"/>
            <a:ext cx="7581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6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中華電信行動學園</a:t>
            </a:r>
            <a:r>
              <a:rPr lang="en-US" altLang="zh-TW" dirty="0" smtClean="0"/>
              <a:t>(4</a:t>
            </a:r>
            <a:r>
              <a:rPr lang="en-US" altLang="zh-TW" dirty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3400" y="1244600"/>
            <a:ext cx="7670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/>
              <a:t>從中華電信的讚數分布圖可以看到高讚數的貼文為極端值，即每個月平常的貼文讚數為</a:t>
            </a:r>
            <a:r>
              <a:rPr kumimoji="1" lang="en-US" altLang="zh-TW" sz="2800" dirty="0" smtClean="0"/>
              <a:t>1000</a:t>
            </a:r>
            <a:r>
              <a:rPr kumimoji="1" lang="zh-TW" altLang="en-US" sz="2800" dirty="0" smtClean="0"/>
              <a:t>左右，而高讚數的貼文不一定大多集中在夏季，而是在</a:t>
            </a:r>
            <a:r>
              <a:rPr kumimoji="1" lang="en-US" altLang="zh-TW" sz="2800" dirty="0" smtClean="0"/>
              <a:t>4</a:t>
            </a:r>
            <a:r>
              <a:rPr kumimoji="1" lang="zh-TW" altLang="en-US" sz="2800" dirty="0" smtClean="0"/>
              <a:t>月到</a:t>
            </a:r>
            <a:r>
              <a:rPr kumimoji="1" lang="en-US" altLang="zh-TW" sz="2800" dirty="0" smtClean="0"/>
              <a:t>8</a:t>
            </a:r>
            <a:r>
              <a:rPr kumimoji="1" lang="zh-TW" altLang="en-US" sz="2800" dirty="0" smtClean="0"/>
              <a:t>月期間，再加上貼文內容大多為新方案或抽獎活動，所以我們可以建議使用者如果想要換約或關注優惠的話</a:t>
            </a:r>
            <a:r>
              <a:rPr kumimoji="1" lang="en-US" altLang="zh-TW" sz="2800" dirty="0" smtClean="0"/>
              <a:t>4~8</a:t>
            </a:r>
            <a:r>
              <a:rPr kumimoji="1" lang="zh-TW" altLang="en-US" sz="2800" dirty="0" smtClean="0"/>
              <a:t>月是中華電信的優惠期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82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遠傳電信</a:t>
            </a:r>
            <a:r>
              <a:rPr lang="en-US" altLang="zh-TW" dirty="0" smtClean="0"/>
              <a:t>(1)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700" y="4368800"/>
            <a:ext cx="62738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此圖代表為遠傳電信每個月讚數</a:t>
            </a:r>
            <a:r>
              <a:rPr kumimoji="1" lang="zh-TW" altLang="en-US" sz="2000" dirty="0" smtClean="0"/>
              <a:t>最高數量及</a:t>
            </a:r>
            <a:r>
              <a:rPr kumimoji="1" lang="en-US" altLang="zh-TW" sz="2000" dirty="0" smtClean="0"/>
              <a:t>link</a:t>
            </a:r>
            <a:endParaRPr kumimoji="1" lang="zh-TW" altLang="en-US" sz="2000" dirty="0"/>
          </a:p>
        </p:txBody>
      </p:sp>
      <p:pic>
        <p:nvPicPr>
          <p:cNvPr id="4" name="圖片 3" descr="farma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17600"/>
            <a:ext cx="8801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4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遠傳電信</a:t>
            </a:r>
            <a:r>
              <a:rPr lang="en-US" altLang="zh-TW" dirty="0" smtClean="0"/>
              <a:t>(2)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700" y="4368800"/>
            <a:ext cx="62738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此圖代表為遠傳電信每個月讚數</a:t>
            </a:r>
            <a:r>
              <a:rPr kumimoji="1" lang="zh-TW" altLang="en-US" sz="2000" dirty="0" smtClean="0"/>
              <a:t>平均數量及</a:t>
            </a:r>
            <a:r>
              <a:rPr kumimoji="1" lang="en-US" altLang="zh-TW" sz="2000" dirty="0" smtClean="0"/>
              <a:t>link</a:t>
            </a:r>
            <a:endParaRPr kumimoji="1" lang="zh-TW" altLang="en-US" sz="2000" dirty="0"/>
          </a:p>
        </p:txBody>
      </p:sp>
      <p:pic>
        <p:nvPicPr>
          <p:cNvPr id="2" name="圖片 1" descr="farme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016000"/>
            <a:ext cx="3136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2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遠傳電信</a:t>
            </a:r>
            <a:r>
              <a:rPr lang="en-US" altLang="zh-TW" dirty="0" smtClean="0"/>
              <a:t>(3)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700" y="4368800"/>
            <a:ext cx="68453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此圖代表為遠傳電信每個月讚數</a:t>
            </a:r>
            <a:r>
              <a:rPr kumimoji="1" lang="zh-TW" altLang="en-US" sz="2000" dirty="0" smtClean="0"/>
              <a:t>箱型分佈圖</a:t>
            </a:r>
            <a:endParaRPr kumimoji="1" lang="zh-TW" altLang="en-US" sz="2000" dirty="0"/>
          </a:p>
        </p:txBody>
      </p:sp>
      <p:pic>
        <p:nvPicPr>
          <p:cNvPr id="2" name="圖片 1" descr="far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028700"/>
            <a:ext cx="7277100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遠傳電信</a:t>
            </a:r>
            <a:r>
              <a:rPr lang="en-US" altLang="zh-TW" dirty="0" smtClean="0"/>
              <a:t>(4</a:t>
            </a:r>
            <a:r>
              <a:rPr lang="en-US" altLang="zh-TW" dirty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3400" y="1244600"/>
            <a:ext cx="767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/>
              <a:t>從遠傳電信的讚數分布圖可以看到高讚數的貼文為極端值，即每個月平常的貼文讚數為</a:t>
            </a:r>
            <a:r>
              <a:rPr kumimoji="1" lang="en-US" altLang="zh-TW" sz="2800" dirty="0" smtClean="0"/>
              <a:t>700</a:t>
            </a:r>
            <a:r>
              <a:rPr kumimoji="1" lang="zh-TW" altLang="en-US" sz="2800" dirty="0" smtClean="0"/>
              <a:t>左右，而高讚數的貼文大多集中在夏季後，即是在</a:t>
            </a:r>
            <a:r>
              <a:rPr kumimoji="1" lang="en-US" altLang="zh-TW" sz="2800" dirty="0" smtClean="0"/>
              <a:t>9</a:t>
            </a:r>
            <a:r>
              <a:rPr kumimoji="1" lang="zh-TW" altLang="en-US" sz="2800" dirty="0" smtClean="0"/>
              <a:t>月～</a:t>
            </a:r>
            <a:r>
              <a:rPr kumimoji="1" lang="en-US" altLang="zh-TW" sz="2800" dirty="0" smtClean="0"/>
              <a:t>11</a:t>
            </a:r>
            <a:r>
              <a:rPr kumimoji="1" lang="zh-TW" altLang="en-US" sz="2800" dirty="0" smtClean="0"/>
              <a:t>月期間，再加上貼文內容大多為新方案或抽獎活動，所以我們可以建議遠傳使用者可以再</a:t>
            </a:r>
            <a:r>
              <a:rPr kumimoji="1" lang="en-US" altLang="zh-TW" sz="2800" dirty="0" smtClean="0"/>
              <a:t>9~11</a:t>
            </a:r>
            <a:r>
              <a:rPr kumimoji="1" lang="zh-TW" altLang="en-US" sz="2800" dirty="0" smtClean="0"/>
              <a:t>月時重點關注粉絲專頁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94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台灣大哥大</a:t>
            </a:r>
            <a:r>
              <a:rPr lang="en-US" altLang="zh-TW" dirty="0" smtClean="0"/>
              <a:t>(1)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700" y="4368800"/>
            <a:ext cx="62738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此圖代表為台灣大哥大每個月讚數</a:t>
            </a:r>
            <a:r>
              <a:rPr kumimoji="1" lang="zh-TW" altLang="en-US" sz="2000" dirty="0" smtClean="0"/>
              <a:t>最高數量及</a:t>
            </a:r>
            <a:r>
              <a:rPr kumimoji="1" lang="en-US" altLang="zh-TW" sz="2000" dirty="0" smtClean="0"/>
              <a:t>link</a:t>
            </a:r>
            <a:endParaRPr kumimoji="1" lang="zh-TW" altLang="en-US" sz="2000" dirty="0"/>
          </a:p>
        </p:txBody>
      </p:sp>
      <p:pic>
        <p:nvPicPr>
          <p:cNvPr id="2" name="圖片 1" descr="螢幕快照 2017-01-14 下午10.0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39800"/>
            <a:ext cx="8826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台灣大哥大</a:t>
            </a:r>
            <a:r>
              <a:rPr lang="en-US" altLang="zh-TW" dirty="0" smtClean="0"/>
              <a:t>(2)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700" y="4368800"/>
            <a:ext cx="62738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此圖代表為台灣大哥大每個月讚數</a:t>
            </a:r>
            <a:r>
              <a:rPr kumimoji="1" lang="zh-TW" altLang="en-US" sz="2000" dirty="0" smtClean="0"/>
              <a:t>平均數量及</a:t>
            </a:r>
            <a:r>
              <a:rPr kumimoji="1" lang="en-US" altLang="zh-TW" sz="2000" dirty="0" smtClean="0"/>
              <a:t>link</a:t>
            </a:r>
            <a:endParaRPr kumimoji="1" lang="zh-TW" altLang="en-US" sz="2000" dirty="0"/>
          </a:p>
        </p:txBody>
      </p:sp>
      <p:pic>
        <p:nvPicPr>
          <p:cNvPr id="4" name="圖片 3" descr="螢幕快照 2017-01-14 下午10.08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003300"/>
            <a:ext cx="2755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9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台灣大哥大</a:t>
            </a:r>
            <a:r>
              <a:rPr lang="en-US" altLang="zh-TW" dirty="0" smtClean="0"/>
              <a:t>(3)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700" y="4368800"/>
            <a:ext cx="68453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此圖代表為台灣大哥大每個月讚數</a:t>
            </a:r>
            <a:r>
              <a:rPr kumimoji="1" lang="zh-TW" altLang="en-US" sz="2000" dirty="0" smtClean="0"/>
              <a:t>箱型分佈圖</a:t>
            </a:r>
            <a:endParaRPr kumimoji="1" lang="zh-TW" altLang="en-US" sz="2000" dirty="0"/>
          </a:p>
        </p:txBody>
      </p:sp>
      <p:pic>
        <p:nvPicPr>
          <p:cNvPr id="4" name="圖片 3" descr="螢幕快照 2017-01-14 下午10.08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1100"/>
            <a:ext cx="7429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台灣大哥大</a:t>
            </a:r>
            <a:r>
              <a:rPr lang="en-US" altLang="zh-TW" dirty="0" smtClean="0"/>
              <a:t>(4</a:t>
            </a:r>
            <a:r>
              <a:rPr lang="en-US" altLang="zh-TW" dirty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3400" y="1244600"/>
            <a:ext cx="7670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/>
              <a:t>從遠傳電信的讚數分布圖可以看到高讚數的貼文為</a:t>
            </a:r>
            <a:r>
              <a:rPr kumimoji="1" lang="en-US" altLang="zh-TW" sz="2800" dirty="0" smtClean="0"/>
              <a:t>1,2,6,12</a:t>
            </a:r>
            <a:r>
              <a:rPr kumimoji="1" lang="zh-TW" altLang="en-US" sz="2800" dirty="0" smtClean="0"/>
              <a:t>月，即每個月平常的貼文讚數為</a:t>
            </a:r>
            <a:r>
              <a:rPr kumimoji="1" lang="en-US" altLang="zh-TW" sz="2800" dirty="0" smtClean="0"/>
              <a:t>700</a:t>
            </a:r>
            <a:r>
              <a:rPr kumimoji="1" lang="zh-TW" altLang="en-US" sz="2800" dirty="0" smtClean="0"/>
              <a:t>左右，而高讚數的貼文集中在冬季，而極端貼文的讚數大致為</a:t>
            </a:r>
            <a:r>
              <a:rPr kumimoji="1" lang="en-US" altLang="zh-TW" sz="2800" dirty="0" smtClean="0"/>
              <a:t>1</a:t>
            </a:r>
            <a:r>
              <a:rPr kumimoji="1" lang="zh-TW" altLang="en-US" sz="2800" dirty="0" smtClean="0"/>
              <a:t>萬左右，但是在</a:t>
            </a:r>
            <a:r>
              <a:rPr kumimoji="1" lang="en-US" altLang="zh-TW" sz="2800" dirty="0" smtClean="0"/>
              <a:t>6</a:t>
            </a:r>
            <a:r>
              <a:rPr kumimoji="1" lang="zh-TW" altLang="en-US" sz="2800" dirty="0" smtClean="0"/>
              <a:t>月卻出現一筆讚數為</a:t>
            </a:r>
            <a:r>
              <a:rPr kumimoji="1" lang="en-US" altLang="zh-TW" sz="2800" dirty="0" smtClean="0"/>
              <a:t>8</a:t>
            </a:r>
            <a:r>
              <a:rPr kumimoji="1" lang="zh-TW" altLang="en-US" sz="2800" dirty="0" smtClean="0"/>
              <a:t>萬多的貼文，去追蹤貼文後發現原來是新的</a:t>
            </a:r>
            <a:r>
              <a:rPr kumimoji="1" lang="en-US" altLang="zh-TW" sz="2800" dirty="0" smtClean="0"/>
              <a:t>4</a:t>
            </a:r>
            <a:r>
              <a:rPr kumimoji="1" lang="zh-TW" altLang="en-US" sz="2800" dirty="0" smtClean="0"/>
              <a:t>Ｇ吃到飽方案，可以推斷台灣大哥大在那時推出的方案是很受消費者吸引的。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689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背景與觀察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分析方法與目的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資料統計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資料分析結果</a:t>
            </a:r>
          </a:p>
          <a:p>
            <a:pPr marL="457200" lvl="0" indent="-228600">
              <a:spcBef>
                <a:spcPts val="0"/>
              </a:spcBef>
            </a:pPr>
            <a:r>
              <a:rPr lang="zh-TW"/>
              <a:t>結論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zh-TW" dirty="0" smtClean="0"/>
              <a:t>  </a:t>
            </a:r>
            <a:r>
              <a:rPr lang="en-US" altLang="zh-TW" sz="2000" dirty="0" smtClean="0"/>
              <a:t>     </a:t>
            </a:r>
            <a:r>
              <a:rPr lang="zh-TW" sz="2400" dirty="0" smtClean="0"/>
              <a:t>透過這個作業</a:t>
            </a:r>
            <a:r>
              <a:rPr lang="zh-TW" altLang="en-US" sz="2400" dirty="0" smtClean="0"/>
              <a:t>我學到了如何從大量的資料中萃取中所需要的資訊去進行分析，雖然資料的結果並沒有和當初觀察到的現象一致，但是卻發現了其他更有趣的現象，包括讚數的月份分佈，即使用讚數去考量貼文會跟貼文內容有大量的相關性，未來想繼續做的部分可能會朝向，貼文的內容去進行分類，藉此分出貼穩的種類（如方案類或抽獎類），使得分析的結果更具有客觀性</a:t>
            </a:r>
            <a:endParaRPr lang="zh-TW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選定的粉絲專頁：中華電信行動學園</a:t>
            </a:r>
            <a:r>
              <a:rPr lang="en-US" altLang="zh-TW" dirty="0" smtClean="0"/>
              <a:t>,</a:t>
            </a:r>
            <a:r>
              <a:rPr lang="zh-TW" altLang="en-US" dirty="0" smtClean="0"/>
              <a:t>遠傳電信</a:t>
            </a:r>
            <a:r>
              <a:rPr lang="en-US" altLang="zh-TW" dirty="0" smtClean="0"/>
              <a:t>,</a:t>
            </a:r>
            <a:r>
              <a:rPr lang="zh-TW" altLang="en-US" dirty="0" smtClean="0"/>
              <a:t>台灣大哥大與你生活在一起</a:t>
            </a:r>
            <a:endParaRPr 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dirty="0" smtClean="0"/>
              <a:t>這個粉絲</a:t>
            </a:r>
            <a:r>
              <a:rPr lang="zh-TW" dirty="0"/>
              <a:t>頁有哪些廣告的現象，讓你會想去探討</a:t>
            </a:r>
            <a:r>
              <a:rPr lang="zh-TW" dirty="0" smtClean="0"/>
              <a:t>？</a:t>
            </a:r>
            <a:endParaRPr lang="en-US" altLang="zh-TW" dirty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這類電信業的粉絲專頁</a:t>
            </a:r>
            <a:r>
              <a:rPr lang="en-US" altLang="zh-TW" dirty="0" err="1" smtClean="0"/>
              <a:t>po</a:t>
            </a:r>
            <a:r>
              <a:rPr lang="zh-TW" altLang="en-US" dirty="0" smtClean="0"/>
              <a:t>文都有一樣特性</a:t>
            </a:r>
            <a:endParaRPr lang="en-US" altLang="zh-TW" dirty="0" smtClean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(1)</a:t>
            </a:r>
            <a:r>
              <a:rPr lang="zh-TW" altLang="en-US" dirty="0" smtClean="0"/>
              <a:t>在某些月份的</a:t>
            </a:r>
            <a:r>
              <a:rPr lang="en-US" altLang="zh-TW" dirty="0" err="1" smtClean="0"/>
              <a:t>po</a:t>
            </a:r>
            <a:r>
              <a:rPr lang="zh-TW" altLang="en-US" dirty="0" smtClean="0"/>
              <a:t>文讚數會特別高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集中於夏季</a:t>
            </a:r>
            <a:r>
              <a:rPr lang="en-US" altLang="zh-TW" dirty="0" smtClean="0"/>
              <a:t>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(2)</a:t>
            </a:r>
            <a:r>
              <a:rPr lang="zh-TW" altLang="en-US" dirty="0" smtClean="0"/>
              <a:t>這類型讚數高的貼文大多都是新方案或抽獎活動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背景與觀察- 觀察</a:t>
            </a:r>
            <a:r>
              <a:rPr lang="zh-TW" dirty="0" smtClean="0"/>
              <a:t>案例</a:t>
            </a:r>
            <a:r>
              <a:rPr lang="zh-TW" altLang="en-US" dirty="0" smtClean="0"/>
              <a:t>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</a:t>
            </a:r>
            <a:endParaRPr lang="zh-TW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69250"/>
            <a:ext cx="4196800" cy="3275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以中華電信來舉例：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從這篇貼文可以看出讚數高的貼文，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可能是新方案的推出，而時間點是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在暑假剛開始（即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月初）</a:t>
            </a:r>
            <a:endParaRPr lang="zh-TW" dirty="0"/>
          </a:p>
          <a:p>
            <a:pPr marL="914400" lvl="1" indent="-228600">
              <a:spcBef>
                <a:spcPts val="0"/>
              </a:spcBef>
            </a:pPr>
            <a:endParaRPr lang="zh-TW" dirty="0"/>
          </a:p>
        </p:txBody>
      </p:sp>
      <p:sp>
        <p:nvSpPr>
          <p:cNvPr id="76" name="Shape 76"/>
          <p:cNvSpPr txBox="1"/>
          <p:nvPr/>
        </p:nvSpPr>
        <p:spPr>
          <a:xfrm>
            <a:off x="419450" y="4043500"/>
            <a:ext cx="2567100" cy="8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zh-TW" sz="2400" dirty="0"/>
          </a:p>
        </p:txBody>
      </p:sp>
      <p:pic>
        <p:nvPicPr>
          <p:cNvPr id="2" name="圖片 1" descr="螢幕快照 2017-01-14 下午8.34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2600"/>
            <a:ext cx="35814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背景與觀察- 觀察</a:t>
            </a:r>
            <a:r>
              <a:rPr lang="zh-TW" dirty="0" smtClean="0"/>
              <a:t>案例</a:t>
            </a:r>
            <a:r>
              <a:rPr lang="zh-TW" altLang="en-US" dirty="0" smtClean="0"/>
              <a:t>（</a:t>
            </a:r>
            <a:r>
              <a:rPr lang="en-US" altLang="zh-TW" dirty="0"/>
              <a:t>2</a:t>
            </a:r>
            <a:r>
              <a:rPr lang="zh-TW" altLang="en-US" dirty="0" smtClean="0"/>
              <a:t>）</a:t>
            </a:r>
            <a:endParaRPr lang="zh-TW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69250"/>
            <a:ext cx="4196800" cy="3275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以遠傳電信來舉例：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從這篇讚數高的貼文則是屬於抽獎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方面的貼文，而時間點是在暑假快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結束時（即</a:t>
            </a:r>
            <a:r>
              <a:rPr lang="en-US" altLang="zh-TW" dirty="0" smtClean="0"/>
              <a:t>9</a:t>
            </a:r>
            <a:r>
              <a:rPr lang="zh-TW" altLang="en-US" dirty="0" smtClean="0"/>
              <a:t>月左右）</a:t>
            </a:r>
            <a:endParaRPr lang="zh-TW" dirty="0"/>
          </a:p>
          <a:p>
            <a:pPr marL="914400" lvl="1" indent="-228600">
              <a:spcBef>
                <a:spcPts val="0"/>
              </a:spcBef>
            </a:pPr>
            <a:endParaRPr lang="zh-TW" dirty="0"/>
          </a:p>
        </p:txBody>
      </p:sp>
      <p:sp>
        <p:nvSpPr>
          <p:cNvPr id="76" name="Shape 76"/>
          <p:cNvSpPr txBox="1"/>
          <p:nvPr/>
        </p:nvSpPr>
        <p:spPr>
          <a:xfrm>
            <a:off x="419450" y="4043500"/>
            <a:ext cx="2567100" cy="8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zh-TW" sz="2400" dirty="0"/>
          </a:p>
        </p:txBody>
      </p:sp>
      <p:pic>
        <p:nvPicPr>
          <p:cNvPr id="3" name="圖片 2" descr="螢幕快照 2017-01-14 下午8.42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93700"/>
            <a:ext cx="3517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2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背景與觀察- 觀察</a:t>
            </a:r>
            <a:r>
              <a:rPr lang="zh-TW" dirty="0" smtClean="0"/>
              <a:t>案例</a:t>
            </a:r>
            <a:r>
              <a:rPr lang="zh-TW" altLang="en-US" dirty="0" smtClean="0"/>
              <a:t>（</a:t>
            </a:r>
            <a:r>
              <a:rPr lang="en-US" altLang="zh-TW" dirty="0"/>
              <a:t>3</a:t>
            </a:r>
            <a:r>
              <a:rPr lang="zh-TW" altLang="en-US" dirty="0" smtClean="0"/>
              <a:t>）</a:t>
            </a:r>
            <a:endParaRPr lang="zh-TW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69250"/>
            <a:ext cx="4196800" cy="3275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以台灣大哥大來舉例：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從這篇讚數高的貼文則是屬於新方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類型</a:t>
            </a:r>
            <a:r>
              <a:rPr lang="zh-TW" altLang="en-US" dirty="0" smtClean="0"/>
              <a:t>，而時間點也是在鄰近夏季時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zh-TW" altLang="en-US" dirty="0" smtClean="0"/>
              <a:t>，這</a:t>
            </a:r>
            <a:r>
              <a:rPr lang="en-US" altLang="zh-TW" dirty="0" smtClean="0"/>
              <a:t> </a:t>
            </a:r>
            <a:r>
              <a:rPr lang="zh-TW" altLang="en-US" dirty="0" smtClean="0"/>
              <a:t>篇貼文的讚數異常的高，可以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推測台灣大哥大推出的吃到飽方案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受人喜愛</a:t>
            </a:r>
            <a:endParaRPr lang="zh-TW" dirty="0"/>
          </a:p>
          <a:p>
            <a:pPr marL="914400" lvl="1" indent="-228600">
              <a:spcBef>
                <a:spcPts val="0"/>
              </a:spcBef>
            </a:pPr>
            <a:endParaRPr lang="zh-TW" dirty="0"/>
          </a:p>
        </p:txBody>
      </p:sp>
      <p:sp>
        <p:nvSpPr>
          <p:cNvPr id="76" name="Shape 76"/>
          <p:cNvSpPr txBox="1"/>
          <p:nvPr/>
        </p:nvSpPr>
        <p:spPr>
          <a:xfrm>
            <a:off x="419450" y="4043500"/>
            <a:ext cx="2567100" cy="8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zh-TW" sz="2400" dirty="0"/>
          </a:p>
        </p:txBody>
      </p:sp>
      <p:pic>
        <p:nvPicPr>
          <p:cNvPr id="2" name="圖片 1" descr="螢幕快照 2017-01-14 下午8.46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"/>
            <a:ext cx="35179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0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 smtClean="0"/>
              <a:t>採用</a:t>
            </a:r>
            <a:r>
              <a:rPr lang="en-US" altLang="zh-TW" dirty="0" err="1" smtClean="0"/>
              <a:t>ipython</a:t>
            </a:r>
            <a:r>
              <a:rPr lang="zh-TW" dirty="0" smtClean="0"/>
              <a:t>、</a:t>
            </a:r>
            <a:r>
              <a:rPr lang="en-US" altLang="zh-TW" dirty="0" err="1" smtClean="0"/>
              <a:t>pyes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seaborn</a:t>
            </a:r>
            <a:r>
              <a:rPr lang="zh-TW" dirty="0" smtClean="0"/>
              <a:t>分析</a:t>
            </a:r>
            <a:r>
              <a:rPr lang="zh-TW" dirty="0"/>
              <a:t>方法進行</a:t>
            </a:r>
            <a:r>
              <a:rPr lang="zh-TW" dirty="0" smtClean="0"/>
              <a:t>分析</a:t>
            </a:r>
            <a:r>
              <a:rPr lang="en-US" altLang="zh-TW" dirty="0" smtClean="0"/>
              <a:t>r</a:t>
            </a:r>
            <a:r>
              <a:rPr lang="zh-TW" altLang="en-US" dirty="0" smtClean="0"/>
              <a:t>及畫圖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採用程式語言為</a:t>
            </a:r>
            <a:r>
              <a:rPr lang="en-US" altLang="zh-TW" dirty="0" smtClean="0"/>
              <a:t>python2.7</a:t>
            </a:r>
          </a:p>
          <a:p>
            <a:pPr marL="457200" lvl="0" indent="-228600"/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資料放在</a:t>
            </a:r>
            <a:r>
              <a:rPr lang="zh-TW" altLang="zh-TW" dirty="0" smtClean="0"/>
              <a:t>ElasticSearch</a:t>
            </a:r>
            <a:endParaRPr lang="en-US" altLang="zh-TW" dirty="0" smtClean="0"/>
          </a:p>
          <a:p>
            <a:pPr marL="457200" lvl="0" indent="-228600"/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最後利用</a:t>
            </a:r>
            <a:r>
              <a:rPr lang="en-US" altLang="zh-TW" dirty="0" err="1" smtClean="0"/>
              <a:t>pyes</a:t>
            </a:r>
            <a:r>
              <a:rPr lang="zh-TW" altLang="en-US" dirty="0" smtClean="0"/>
              <a:t>分析並使用</a:t>
            </a:r>
            <a:r>
              <a:rPr lang="en-US" altLang="zh-TW" dirty="0" err="1" smtClean="0"/>
              <a:t>seaborn</a:t>
            </a:r>
            <a:r>
              <a:rPr lang="zh-TW" altLang="en-US" dirty="0" smtClean="0"/>
              <a:t>畫圖</a:t>
            </a:r>
            <a:endParaRPr lang="en-US" altLang="zh-TW" dirty="0" smtClean="0"/>
          </a:p>
          <a:p>
            <a:pPr marL="457200" lvl="0" indent="-228600">
              <a:spcBef>
                <a:spcPts val="0"/>
              </a:spcBef>
            </a:pPr>
            <a:r>
              <a:rPr lang="zh-TW" dirty="0" smtClean="0"/>
              <a:t>分析目的是要探討</a:t>
            </a:r>
            <a:r>
              <a:rPr lang="zh-TW" altLang="en-US" dirty="0" smtClean="0"/>
              <a:t>讚數高會集中於夏季</a:t>
            </a:r>
            <a:r>
              <a:rPr lang="zh-TW" dirty="0" smtClean="0"/>
              <a:t>現象是否從資料可以</a:t>
            </a:r>
            <a:r>
              <a:rPr lang="zh-TW" dirty="0"/>
              <a:t>看得</a:t>
            </a:r>
            <a:r>
              <a:rPr lang="zh-TW" dirty="0" smtClean="0"/>
              <a:t>到</a:t>
            </a:r>
            <a:endParaRPr 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中華電信行動學園</a:t>
            </a:r>
            <a:r>
              <a:rPr lang="en-US" altLang="zh-TW" dirty="0" smtClean="0"/>
              <a:t>(1)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2" name="圖片 1" descr="chtma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00"/>
            <a:ext cx="9144000" cy="298163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01700" y="4368800"/>
            <a:ext cx="62738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此圖代表為中華電信每個月讚數</a:t>
            </a:r>
            <a:r>
              <a:rPr kumimoji="1" lang="zh-TW" altLang="en-US" sz="2000" dirty="0" smtClean="0"/>
              <a:t>最高數量及</a:t>
            </a:r>
            <a:r>
              <a:rPr kumimoji="1" lang="en-US" altLang="zh-TW" sz="2000" dirty="0" smtClean="0"/>
              <a:t>link</a:t>
            </a:r>
            <a:endParaRPr kumimoji="1" lang="zh-TW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中華電信行動學園</a:t>
            </a:r>
            <a:r>
              <a:rPr lang="en-US" altLang="zh-TW" dirty="0" smtClean="0"/>
              <a:t>(2)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1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700" y="4368800"/>
            <a:ext cx="62738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此圖代表為中華電信每個月讚數</a:t>
            </a:r>
            <a:r>
              <a:rPr kumimoji="1" lang="zh-TW" altLang="en-US" sz="2000" dirty="0" smtClean="0"/>
              <a:t>平均數量及</a:t>
            </a:r>
            <a:r>
              <a:rPr kumimoji="1" lang="en-US" altLang="zh-TW" sz="2000" dirty="0" smtClean="0"/>
              <a:t>link</a:t>
            </a:r>
            <a:endParaRPr kumimoji="1" lang="zh-TW" altLang="en-US" sz="2000" dirty="0"/>
          </a:p>
        </p:txBody>
      </p:sp>
      <p:pic>
        <p:nvPicPr>
          <p:cNvPr id="4" name="圖片 3" descr="chtme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041400"/>
            <a:ext cx="3873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61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550</Words>
  <Application>Microsoft Macintosh PowerPoint</Application>
  <PresentationFormat>如螢幕大小 (16:9)</PresentationFormat>
  <Paragraphs>76</Paragraphs>
  <Slides>20</Slides>
  <Notes>20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simple-light-2</vt:lpstr>
      <vt:lpstr>社群媒體分析期末報告 </vt:lpstr>
      <vt:lpstr>報告大綱</vt:lpstr>
      <vt:lpstr>背景與觀察</vt:lpstr>
      <vt:lpstr>背景與觀察- 觀察案例（1）</vt:lpstr>
      <vt:lpstr>背景與觀察- 觀察案例（2）</vt:lpstr>
      <vt:lpstr>背景與觀察- 觀察案例（3）</vt:lpstr>
      <vt:lpstr>分析方法與目的</vt:lpstr>
      <vt:lpstr>資料統計—中華電信行動學園(1)</vt:lpstr>
      <vt:lpstr>資料統計—中華電信行動學園(2)</vt:lpstr>
      <vt:lpstr>資料統計—中華電信行動學園(3)</vt:lpstr>
      <vt:lpstr>資料統計—中華電信行動學園(4)</vt:lpstr>
      <vt:lpstr>資料統計—遠傳電信(1)</vt:lpstr>
      <vt:lpstr>資料統計—遠傳電信(2)</vt:lpstr>
      <vt:lpstr>資料統計—遠傳電信(3)</vt:lpstr>
      <vt:lpstr>資料統計—遠傳電信(4)</vt:lpstr>
      <vt:lpstr>資料統計—台灣大哥大(1)</vt:lpstr>
      <vt:lpstr>資料統計—台灣大哥大(2)</vt:lpstr>
      <vt:lpstr>資料統計—台灣大哥大(3)</vt:lpstr>
      <vt:lpstr>資料統計—台灣大哥大(4)</vt:lpstr>
      <vt:lpstr>結語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cp:lastModifiedBy>炅倫 李</cp:lastModifiedBy>
  <cp:revision>10</cp:revision>
  <dcterms:modified xsi:type="dcterms:W3CDTF">2017-01-14T14:12:38Z</dcterms:modified>
</cp:coreProperties>
</file>