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0" r:id="rId4"/>
    <p:sldId id="264" r:id="rId5"/>
    <p:sldId id="265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79E8B-45BE-4171-A4CB-68E5C75867F1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22750-8DDF-44EC-9990-FFB93D161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4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22750-8DDF-44EC-9990-FFB93D161BD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7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4BCB1A-CB30-4FF7-A4B5-402CD8914017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5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F1AB-4D29-42FF-82EE-A9C8A4C9313F}" type="datetime1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2009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F1AB-4D29-42FF-82EE-A9C8A4C9313F}" type="datetime1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08767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F1AB-4D29-42FF-82EE-A9C8A4C9313F}" type="datetime1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522550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F1AB-4D29-42FF-82EE-A9C8A4C9313F}" type="datetime1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23755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F1AB-4D29-42FF-82EE-A9C8A4C9313F}" type="datetime1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4310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F1AB-4D29-42FF-82EE-A9C8A4C9313F}" type="datetime1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93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94CA-0D16-4D6F-A611-6CB7CC8B48F9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91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3891-82C5-4E0D-9576-C59836847968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88FF-BF1E-434B-B5FC-5707A41D7D75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23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9E8B-5B99-4D45-AAA2-BC151148F4D3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3A61-23D2-429F-8EF7-8FC82FC60647}" type="datetime1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17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3BE7-BB67-44F1-93AA-0F3934B07689}" type="datetime1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86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ABB-B790-45D0-9E06-36C90A937254}" type="datetime1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1D3-2A79-4A8F-8657-4376D36776F1}" type="datetime1">
              <a:rPr lang="ru-RU" smtClean="0"/>
              <a:t>16.02.2020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0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3FB-39DE-432D-A302-3B2FE7D6618F}" type="datetime1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1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CE39-5269-42AE-81F2-2A40C2DA9210}" type="datetime1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9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F1AB-4D29-42FF-82EE-A9C8A4C9313F}" type="datetime1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A5D4-7574-4828-A948-3178C21BB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75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1234" y="1152690"/>
            <a:ext cx="9860692" cy="3155736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заинтересованности аудитории с помощью методов компьютерного зрения и машинного обучения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0134600" y="6368320"/>
            <a:ext cx="4114800" cy="365125"/>
          </a:xfrm>
        </p:spPr>
        <p:txBody>
          <a:bodyPr/>
          <a:lstStyle/>
          <a:p>
            <a:r>
              <a:rPr lang="en-US" dirty="0" smtClean="0"/>
              <a:t>Solaris </a:t>
            </a:r>
            <a:r>
              <a:rPr lang="ru-RU" dirty="0" smtClean="0"/>
              <a:t>школа №1547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3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идеи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05014" y="1690686"/>
            <a:ext cx="10196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машинного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и компьютерного зрения.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выступления</a:t>
            </a:r>
          </a:p>
        </p:txBody>
      </p:sp>
    </p:spTree>
    <p:extLst>
      <p:ext uri="{BB962C8B-B14F-4D97-AF65-F5344CB8AC3E}">
        <p14:creationId xmlns:p14="http://schemas.microsoft.com/office/powerpoint/2010/main" val="14312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4365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лиц с помощью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FPDF,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приблизительного направления взгляда слушателей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метрики вовлеченности публики во время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выступления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Solaris </a:t>
            </a:r>
            <a:r>
              <a:rPr lang="ru-RU" dirty="0" smtClean="0"/>
              <a:t>школа №1547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1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pic>
        <p:nvPicPr>
          <p:cNvPr id="2050" name="Picture 2" descr="https://sun9-31.userapi.com/c205516/v205516648/6d8ca/z5vgjOJVHs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30" y="618518"/>
            <a:ext cx="3255412" cy="500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71.userapi.com/c857320/v857320792/e196e/88KxAoh34Z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10" y="1060581"/>
            <a:ext cx="6762515" cy="364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Solaris </a:t>
            </a:r>
            <a:r>
              <a:rPr lang="ru-RU" dirty="0" smtClean="0"/>
              <a:t>школа №1547  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834316" y="4629035"/>
            <a:ext cx="25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X		X</a:t>
            </a:r>
            <a:endParaRPr lang="ru-RU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1416909" y="1505701"/>
            <a:ext cx="3148957" cy="3148957"/>
            <a:chOff x="2010033" y="1505701"/>
            <a:chExt cx="3148957" cy="3148957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2010033" y="1505701"/>
              <a:ext cx="3148957" cy="3148957"/>
              <a:chOff x="1695536" y="2917031"/>
              <a:chExt cx="2260729" cy="2260729"/>
            </a:xfrm>
          </p:grpSpPr>
          <p:sp>
            <p:nvSpPr>
              <p:cNvPr id="6" name="Прямоугольный треугольник 5"/>
              <p:cNvSpPr/>
              <p:nvPr/>
            </p:nvSpPr>
            <p:spPr>
              <a:xfrm>
                <a:off x="1695536" y="2917031"/>
                <a:ext cx="2260729" cy="2260729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ый треугольник 6"/>
              <p:cNvSpPr/>
              <p:nvPr/>
            </p:nvSpPr>
            <p:spPr>
              <a:xfrm>
                <a:off x="2707954" y="3929449"/>
                <a:ext cx="1248311" cy="1248311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2636108" y="2199416"/>
              <a:ext cx="230660" cy="230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4133087" y="3628274"/>
              <a:ext cx="230660" cy="230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420224" y="4448432"/>
              <a:ext cx="1642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3584511" y="4448432"/>
              <a:ext cx="0" cy="2062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2010033" y="2915892"/>
              <a:ext cx="1410191" cy="17387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Группа 29"/>
            <p:cNvGrpSpPr/>
            <p:nvPr/>
          </p:nvGrpSpPr>
          <p:grpSpPr>
            <a:xfrm>
              <a:off x="3148748" y="2791930"/>
              <a:ext cx="151720" cy="288249"/>
              <a:chOff x="3140510" y="2832550"/>
              <a:chExt cx="151720" cy="288249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>
              <a:xfrm flipH="1" flipV="1">
                <a:off x="3140510" y="2984271"/>
                <a:ext cx="136528" cy="13652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3140510" y="2832550"/>
                <a:ext cx="151720" cy="1517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Дуга 30"/>
            <p:cNvSpPr/>
            <p:nvPr/>
          </p:nvSpPr>
          <p:spPr>
            <a:xfrm rot="8804711">
              <a:off x="3167972" y="2974070"/>
              <a:ext cx="321888" cy="35961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2024" y="3279118"/>
              <a:ext cx="71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?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005383" y="906162"/>
            <a:ext cx="523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L = (Q – 1)*k</a:t>
            </a:r>
            <a:r>
              <a:rPr lang="en-US" dirty="0" smtClean="0"/>
              <a:t> – </a:t>
            </a:r>
            <a:r>
              <a:rPr lang="ru-RU" dirty="0" smtClean="0"/>
              <a:t>формула для вычисления расстояния от человека до аудитории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005383" y="2199416"/>
            <a:ext cx="557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Уг</a:t>
            </a:r>
            <a:r>
              <a:rPr lang="ru-RU" dirty="0"/>
              <a:t>о</a:t>
            </a:r>
            <a:r>
              <a:rPr lang="ru-RU" dirty="0" smtClean="0"/>
              <a:t>л фактический</a:t>
            </a:r>
            <a:r>
              <a:rPr lang="en-US" dirty="0" smtClean="0"/>
              <a:t> -</a:t>
            </a:r>
          </a:p>
          <a:p>
            <a:r>
              <a:rPr lang="ru-RU" dirty="0" smtClean="0"/>
              <a:t> Если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u="sng" dirty="0" err="1" smtClean="0"/>
              <a:t>dist_L</a:t>
            </a:r>
            <a:r>
              <a:rPr lang="en-US" u="sng" dirty="0" smtClean="0"/>
              <a:t> &gt; </a:t>
            </a:r>
            <a:r>
              <a:rPr lang="en-US" u="sng" dirty="0" err="1" smtClean="0"/>
              <a:t>distr_r</a:t>
            </a:r>
            <a:r>
              <a:rPr lang="en-US" u="sng" dirty="0" smtClean="0"/>
              <a:t>: </a:t>
            </a:r>
            <a:r>
              <a:rPr lang="en-US" u="sng" dirty="0" err="1" smtClean="0"/>
              <a:t>dist_r</a:t>
            </a:r>
            <a:r>
              <a:rPr lang="en-US" u="sng" dirty="0" smtClean="0"/>
              <a:t> / </a:t>
            </a:r>
            <a:r>
              <a:rPr lang="en-US" u="sng" dirty="0" err="1" smtClean="0"/>
              <a:t>dist_L</a:t>
            </a:r>
            <a:r>
              <a:rPr lang="en-US" u="sng" dirty="0" smtClean="0"/>
              <a:t> * 90  </a:t>
            </a:r>
            <a:endParaRPr lang="ru-RU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6005383" y="3258942"/>
            <a:ext cx="57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Угол должен быть –</a:t>
            </a:r>
            <a:r>
              <a:rPr lang="en-US" dirty="0" smtClean="0"/>
              <a:t> </a:t>
            </a:r>
            <a:r>
              <a:rPr lang="en-US" u="sng" dirty="0" err="1" smtClean="0"/>
              <a:t>Arctg</a:t>
            </a:r>
            <a:r>
              <a:rPr lang="en-US" u="sng" dirty="0" smtClean="0"/>
              <a:t>(L / (x / 2)) * 57.7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755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9810"/>
            <a:ext cx="10515600" cy="17660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способов оценки успешности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Потенциально высокая востребованность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</a:t>
            </a:r>
          </a:p>
          <a:p>
            <a:pPr>
              <a:spcAft>
                <a:spcPts val="1200"/>
              </a:spcAf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Solaris </a:t>
            </a:r>
            <a:r>
              <a:rPr lang="ru-RU" dirty="0" smtClean="0"/>
              <a:t>школа №1547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5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639697" y="1614616"/>
            <a:ext cx="5049796" cy="25784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endCxn id="11" idx="3"/>
          </p:cNvCxnSpPr>
          <p:nvPr/>
        </p:nvCxnSpPr>
        <p:spPr>
          <a:xfrm flipV="1">
            <a:off x="8460259" y="4220273"/>
            <a:ext cx="661379" cy="10544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71827" y="5274705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Лектор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9103845" y="4114801"/>
            <a:ext cx="121499" cy="1235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0637194" y="3027407"/>
            <a:ext cx="141748" cy="1441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12" idx="3"/>
            <a:endCxn id="11" idx="7"/>
          </p:cNvCxnSpPr>
          <p:nvPr/>
        </p:nvCxnSpPr>
        <p:spPr>
          <a:xfrm flipH="1">
            <a:off x="9207551" y="3150457"/>
            <a:ext cx="1450402" cy="98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endCxn id="11" idx="0"/>
          </p:cNvCxnSpPr>
          <p:nvPr/>
        </p:nvCxnSpPr>
        <p:spPr>
          <a:xfrm>
            <a:off x="9164595" y="1614616"/>
            <a:ext cx="0" cy="2500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Дуга 23"/>
          <p:cNvSpPr/>
          <p:nvPr/>
        </p:nvSpPr>
        <p:spPr>
          <a:xfrm rot="20567109">
            <a:off x="8929102" y="3639985"/>
            <a:ext cx="673396" cy="628135"/>
          </a:xfrm>
          <a:prstGeom prst="arc">
            <a:avLst>
              <a:gd name="adj1" fmla="val 16200000"/>
              <a:gd name="adj2" fmla="val 1762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0437341" y="2298357"/>
            <a:ext cx="247048" cy="7290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99534" y="1960775"/>
            <a:ext cx="123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Слушатель</a:t>
            </a:r>
            <a:endParaRPr lang="ru-RU" dirty="0"/>
          </a:p>
        </p:txBody>
      </p:sp>
      <p:cxnSp>
        <p:nvCxnSpPr>
          <p:cNvPr id="109" name="Прямая со стрелкой 108"/>
          <p:cNvCxnSpPr/>
          <p:nvPr/>
        </p:nvCxnSpPr>
        <p:spPr>
          <a:xfrm>
            <a:off x="6639697" y="561975"/>
            <a:ext cx="913628" cy="1052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981102" y="192643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Аудитория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80" y="185291"/>
            <a:ext cx="1977323" cy="57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Конюшенко Иван – капитан команды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Меньшов Никита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 Михаил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Solaris </a:t>
            </a:r>
            <a:r>
              <a:rPr lang="ru-RU" smtClean="0"/>
              <a:t>школа №1547 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1249</TotalTime>
  <Words>159</Words>
  <Application>Microsoft Office PowerPoint</Application>
  <PresentationFormat>Широкоэкранный</PresentationFormat>
  <Paragraphs>36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Контур</vt:lpstr>
      <vt:lpstr>Анализ заинтересованности аудитории с помощью методов компьютерного зрения и машинного обучения</vt:lpstr>
      <vt:lpstr>Основные идеи </vt:lpstr>
      <vt:lpstr>Реализация</vt:lpstr>
      <vt:lpstr>Презентация PowerPoint</vt:lpstr>
      <vt:lpstr>Презентация PowerPoint</vt:lpstr>
      <vt:lpstr>Актуальность</vt:lpstr>
      <vt:lpstr>Презентация PowerPoint</vt:lpstr>
      <vt:lpstr>Состав команды: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заинтересованности аудитории с помощью компьютерного зрения и машинного обучения</dc:title>
  <dc:creator>User</dc:creator>
  <cp:lastModifiedBy>User</cp:lastModifiedBy>
  <cp:revision>24</cp:revision>
  <dcterms:created xsi:type="dcterms:W3CDTF">2020-02-15T13:20:23Z</dcterms:created>
  <dcterms:modified xsi:type="dcterms:W3CDTF">2020-02-16T11:18:07Z</dcterms:modified>
</cp:coreProperties>
</file>