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7747-19C7-4E99-9ACC-AFB9BD1BA1A5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405D-6084-47D5-876B-86CFAED5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219200" y="414011"/>
            <a:ext cx="6781799" cy="4843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775458"/>
            <a:ext cx="6398817" cy="426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828799" y="1135134"/>
            <a:ext cx="914401" cy="37005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Video Recorder Service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36651" y="3651251"/>
            <a:ext cx="1536698" cy="457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REST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143001" y="1828799"/>
            <a:ext cx="1523999" cy="4572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SOAP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3124202" y="1888350"/>
            <a:ext cx="609598" cy="13755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Entity Service</a:t>
            </a:r>
          </a:p>
          <a:p>
            <a:pPr algn="ctr"/>
            <a:r>
              <a:rPr lang="en-US" sz="1200" b="1" dirty="0" smtClean="0"/>
              <a:t>Layer</a:t>
            </a:r>
            <a:endParaRPr lang="en-US" sz="1200" b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3429001" y="3263899"/>
            <a:ext cx="0" cy="546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95801" y="1135133"/>
            <a:ext cx="1600200" cy="37138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006858" y="2317745"/>
            <a:ext cx="1358900" cy="5334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REST 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121920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Recording Handler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5105400" y="1905001"/>
            <a:ext cx="825499" cy="13461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Default Video Recording Handler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60899" y="4264967"/>
            <a:ext cx="128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Thread Pool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6400801" y="1135134"/>
            <a:ext cx="1219199" cy="37005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1143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</a:t>
            </a:r>
          </a:p>
          <a:p>
            <a:pPr algn="ctr"/>
            <a:r>
              <a:rPr lang="en-US" sz="1200" b="1" dirty="0" smtClean="0"/>
              <a:t>Recording API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546849" y="1676400"/>
            <a:ext cx="920751" cy="9778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Recorder Task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6540499" y="2835905"/>
            <a:ext cx="927101" cy="9740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Recording Error Handler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6553199" y="3962400"/>
            <a:ext cx="914399" cy="55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VLCJ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8153399" y="1219200"/>
            <a:ext cx="838202" cy="2032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Streaming Server [E.g. Axis]</a:t>
            </a:r>
            <a:endParaRPr lang="en-US" sz="1200" b="1" dirty="0"/>
          </a:p>
        </p:txBody>
      </p:sp>
      <p:pic>
        <p:nvPicPr>
          <p:cNvPr id="1027" name="Picture 3" descr="C:\Users\ssugun00c\Downloads\1353388125_icone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1" y="3530600"/>
            <a:ext cx="1054100" cy="105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77201" y="4572000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VLC Media Player</a:t>
            </a:r>
            <a:endParaRPr lang="en-US" sz="1200" b="1" dirty="0"/>
          </a:p>
        </p:txBody>
      </p:sp>
      <p:pic>
        <p:nvPicPr>
          <p:cNvPr id="1028" name="Picture 4" descr="C:\Users\ssugun00c\Downloads\1353388194_data-center-px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864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4" name="TextBox 33"/>
          <p:cNvSpPr txBox="1"/>
          <p:nvPr/>
        </p:nvSpPr>
        <p:spPr>
          <a:xfrm>
            <a:off x="7696200" y="5924490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File Server</a:t>
            </a:r>
            <a:endParaRPr lang="en-US" sz="1200" b="1" dirty="0"/>
          </a:p>
        </p:txBody>
      </p:sp>
      <p:pic>
        <p:nvPicPr>
          <p:cNvPr id="1030" name="Picture 6" descr="http://3.bp.blogspot.com/-uqIVk-tk4hw/TxFSEhypYlI/AAAAAAAACd0/U4fz3PZL3Uk/s1600/apach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99" y="5562600"/>
            <a:ext cx="152400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ssugun00c\Downloads\1353388439_gnome-panel-window-me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514600"/>
            <a:ext cx="788916" cy="78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" y="3189156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External </a:t>
            </a:r>
          </a:p>
          <a:p>
            <a:pPr algn="ctr"/>
            <a:r>
              <a:rPr lang="en-US" sz="1200" b="1" dirty="0" smtClean="0"/>
              <a:t>Applications</a:t>
            </a:r>
          </a:p>
        </p:txBody>
      </p:sp>
      <p:pic>
        <p:nvPicPr>
          <p:cNvPr id="1034" name="Picture 10" descr="http://www.h-online.com/imgs/43/6/8/7/2/2/4/JBoss_AS_7_Logo-1d6bce6503218bf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94" y="152400"/>
            <a:ext cx="439737" cy="5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2743200" y="2362200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733800" y="2847201"/>
            <a:ext cx="685800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771903" y="2362200"/>
            <a:ext cx="647697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71903" y="208520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XML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71904" y="2847201"/>
            <a:ext cx="64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YAML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43600" y="2819400"/>
            <a:ext cx="457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1400" y="789801"/>
            <a:ext cx="23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RECORDER SERVICE</a:t>
            </a:r>
            <a:endParaRPr lang="en-US" sz="1200" b="1" dirty="0"/>
          </a:p>
        </p:txBody>
      </p:sp>
      <p:sp>
        <p:nvSpPr>
          <p:cNvPr id="56" name="Left-Right Arrow 55"/>
          <p:cNvSpPr/>
          <p:nvPr/>
        </p:nvSpPr>
        <p:spPr>
          <a:xfrm>
            <a:off x="7624762" y="2271355"/>
            <a:ext cx="528637" cy="243245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7620000" y="4023955"/>
            <a:ext cx="528637" cy="243245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 rot="5400000">
            <a:off x="6753403" y="5062359"/>
            <a:ext cx="604837" cy="243245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39" idx="3"/>
            <a:endCxn id="7" idx="0"/>
          </p:cNvCxnSpPr>
          <p:nvPr/>
        </p:nvCxnSpPr>
        <p:spPr>
          <a:xfrm flipV="1">
            <a:off x="934966" y="2057399"/>
            <a:ext cx="741434" cy="8516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9" idx="3"/>
            <a:endCxn id="6" idx="0"/>
          </p:cNvCxnSpPr>
          <p:nvPr/>
        </p:nvCxnSpPr>
        <p:spPr>
          <a:xfrm>
            <a:off x="934966" y="2909058"/>
            <a:ext cx="741434" cy="97079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030" idx="1"/>
            <a:endCxn id="40" idx="2"/>
          </p:cNvCxnSpPr>
          <p:nvPr/>
        </p:nvCxnSpPr>
        <p:spPr>
          <a:xfrm rot="10800000">
            <a:off x="533401" y="3650822"/>
            <a:ext cx="3251198" cy="24356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30" idx="3"/>
            <a:endCxn id="1028" idx="1"/>
          </p:cNvCxnSpPr>
          <p:nvPr/>
        </p:nvCxnSpPr>
        <p:spPr>
          <a:xfrm>
            <a:off x="5308600" y="6086476"/>
            <a:ext cx="1168400" cy="9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9" name="Picture 5" descr="C:\Users\vst\AppData\Local\Temp\1296843565_databa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8953" y="3725650"/>
            <a:ext cx="933447" cy="933447"/>
          </a:xfrm>
          <a:prstGeom prst="rect">
            <a:avLst/>
          </a:prstGeom>
          <a:noFill/>
        </p:spPr>
      </p:pic>
      <p:sp>
        <p:nvSpPr>
          <p:cNvPr id="82" name="TextBox 81"/>
          <p:cNvSpPr txBox="1"/>
          <p:nvPr/>
        </p:nvSpPr>
        <p:spPr>
          <a:xfrm>
            <a:off x="2971801" y="4572000"/>
            <a:ext cx="106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Database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219200" y="5257800"/>
            <a:ext cx="408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© 2012 Comcast Tooling and Automation. All Rights Reserved. </a:t>
            </a:r>
            <a:endParaRPr 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429001" y="1030069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EJB</a:t>
            </a:r>
          </a:p>
          <a:p>
            <a:pPr algn="ctr"/>
            <a:r>
              <a:rPr lang="en-US" sz="1200" b="1" dirty="0" smtClean="0"/>
              <a:t>Timer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29000" y="1602432"/>
            <a:ext cx="0" cy="302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Picture 3" descr="C:\Users\ssugun00c\Downloads\1353468031_schedu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2" y="990602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ircular Arrow 73"/>
          <p:cNvSpPr/>
          <p:nvPr/>
        </p:nvSpPr>
        <p:spPr>
          <a:xfrm rot="10502001">
            <a:off x="4876803" y="3429000"/>
            <a:ext cx="838197" cy="79654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7" name="Circular Arrow 76"/>
          <p:cNvSpPr/>
          <p:nvPr/>
        </p:nvSpPr>
        <p:spPr>
          <a:xfrm rot="16891790">
            <a:off x="4821495" y="3472549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256377">
            <a:off x="4913191" y="3387677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0" name="Circular Arrow 79"/>
          <p:cNvSpPr/>
          <p:nvPr/>
        </p:nvSpPr>
        <p:spPr>
          <a:xfrm rot="5722685">
            <a:off x="4992421" y="3440569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1001" y="2483228"/>
            <a:ext cx="914400" cy="27683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43001" y="414011"/>
            <a:ext cx="6405561" cy="4843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1371601" y="775458"/>
            <a:ext cx="6055518" cy="426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752599" y="1135134"/>
            <a:ext cx="914401" cy="37005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Video Recorder Service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060451" y="3651251"/>
            <a:ext cx="1536698" cy="457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REST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066801" y="1828799"/>
            <a:ext cx="1523999" cy="4572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SOAP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3048002" y="1888350"/>
            <a:ext cx="609598" cy="13755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Entity Service</a:t>
            </a:r>
          </a:p>
          <a:p>
            <a:pPr algn="ctr"/>
            <a:r>
              <a:rPr lang="en-US" sz="1200" b="1" dirty="0" smtClean="0"/>
              <a:t>Layer</a:t>
            </a:r>
            <a:endParaRPr lang="en-US" sz="1200" b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3352801" y="3263899"/>
            <a:ext cx="0" cy="546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197" y="1135133"/>
            <a:ext cx="1282704" cy="37138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778254" y="2317745"/>
            <a:ext cx="1358900" cy="5334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REST 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1219201"/>
            <a:ext cx="128270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Recording Handler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4876796" y="1905001"/>
            <a:ext cx="825499" cy="13461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Default Video Recording Handler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4264967"/>
            <a:ext cx="128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Thread Pool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6019801" y="1135134"/>
            <a:ext cx="1219199" cy="37005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1143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Core</a:t>
            </a:r>
          </a:p>
          <a:p>
            <a:pPr algn="ctr"/>
            <a:r>
              <a:rPr lang="en-US" sz="1200" b="1" dirty="0" smtClean="0"/>
              <a:t>Recording API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165849" y="2819399"/>
            <a:ext cx="920751" cy="16764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Recorder Task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6159499" y="1692905"/>
            <a:ext cx="927101" cy="9740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Telnet</a:t>
            </a:r>
          </a:p>
          <a:p>
            <a:pPr algn="ctr"/>
            <a:r>
              <a:rPr lang="en-US" sz="1200" b="1" dirty="0" smtClean="0"/>
              <a:t>Handler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8077199" y="1219200"/>
            <a:ext cx="838202" cy="94614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Video Streaming </a:t>
            </a:r>
            <a:r>
              <a:rPr lang="en-US" sz="1200" b="1" dirty="0" smtClean="0"/>
              <a:t>Server [E.g. Axis]</a:t>
            </a:r>
            <a:endParaRPr lang="en-US" sz="1200" b="1" dirty="0"/>
          </a:p>
        </p:txBody>
      </p:sp>
      <p:pic>
        <p:nvPicPr>
          <p:cNvPr id="1027" name="Picture 3" descr="C:\Users\ssugun00c\Downloads\1353388125_icone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1" y="3886200"/>
            <a:ext cx="831849" cy="831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07351" y="4724400"/>
            <a:ext cx="90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VLC Executable</a:t>
            </a:r>
            <a:endParaRPr lang="en-US" sz="1200" b="1" dirty="0"/>
          </a:p>
        </p:txBody>
      </p:sp>
      <p:pic>
        <p:nvPicPr>
          <p:cNvPr id="1028" name="Picture 4" descr="C:\Users\ssugun00c\Downloads\1353388194_data-center-px-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864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4" name="TextBox 33"/>
          <p:cNvSpPr txBox="1"/>
          <p:nvPr/>
        </p:nvSpPr>
        <p:spPr>
          <a:xfrm>
            <a:off x="7620000" y="5924490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</a:t>
            </a:r>
            <a:r>
              <a:rPr lang="en-US" sz="1200" b="1" dirty="0" smtClean="0"/>
              <a:t>Storage Server</a:t>
            </a:r>
            <a:endParaRPr lang="en-US" sz="1200" b="1" dirty="0"/>
          </a:p>
        </p:txBody>
      </p:sp>
      <p:pic>
        <p:nvPicPr>
          <p:cNvPr id="1030" name="Picture 6" descr="http://3.bp.blogspot.com/-uqIVk-tk4hw/TxFSEhypYlI/AAAAAAAACd0/U4fz3PZL3Uk/s1600/apach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9" y="5562600"/>
            <a:ext cx="152400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ssugun00c\Downloads\1353388439_gnome-panel-window-men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514600"/>
            <a:ext cx="788916" cy="78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-76199" y="3189156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External </a:t>
            </a:r>
          </a:p>
          <a:p>
            <a:pPr algn="ctr"/>
            <a:r>
              <a:rPr lang="en-US" sz="1200" b="1" dirty="0" smtClean="0"/>
              <a:t>Applications</a:t>
            </a:r>
          </a:p>
        </p:txBody>
      </p:sp>
      <p:pic>
        <p:nvPicPr>
          <p:cNvPr id="1034" name="Picture 10" descr="http://www.h-online.com/imgs/43/6/8/7/2/2/4/JBoss_AS_7_Logo-1d6bce6503218bf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439737" cy="5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2667000" y="2362200"/>
            <a:ext cx="381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657600" y="2847202"/>
            <a:ext cx="533400" cy="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95703" y="2362200"/>
            <a:ext cx="495297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95703" y="2085201"/>
            <a:ext cx="53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XML</a:t>
            </a:r>
            <a:endParaRPr 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95704" y="2819401"/>
            <a:ext cx="53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YAML</a:t>
            </a:r>
            <a:endParaRPr lang="en-US" sz="1000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02295" y="2667000"/>
            <a:ext cx="31750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05200" y="789801"/>
            <a:ext cx="23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VIDEO RECORDER SERVICE</a:t>
            </a:r>
            <a:endParaRPr lang="en-US" sz="1200" b="1" dirty="0"/>
          </a:p>
        </p:txBody>
      </p:sp>
      <p:cxnSp>
        <p:nvCxnSpPr>
          <p:cNvPr id="58" name="Elbow Connector 57"/>
          <p:cNvCxnSpPr>
            <a:stCxn id="39" idx="3"/>
            <a:endCxn id="7" idx="0"/>
          </p:cNvCxnSpPr>
          <p:nvPr/>
        </p:nvCxnSpPr>
        <p:spPr>
          <a:xfrm flipV="1">
            <a:off x="858766" y="2057399"/>
            <a:ext cx="741434" cy="8516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9" idx="3"/>
            <a:endCxn id="6" idx="0"/>
          </p:cNvCxnSpPr>
          <p:nvPr/>
        </p:nvCxnSpPr>
        <p:spPr>
          <a:xfrm>
            <a:off x="858766" y="2909058"/>
            <a:ext cx="741434" cy="97079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030" idx="1"/>
            <a:endCxn id="40" idx="2"/>
          </p:cNvCxnSpPr>
          <p:nvPr/>
        </p:nvCxnSpPr>
        <p:spPr>
          <a:xfrm rot="10800000">
            <a:off x="457201" y="3650822"/>
            <a:ext cx="3251198" cy="24356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30" idx="3"/>
            <a:endCxn id="1028" idx="1"/>
          </p:cNvCxnSpPr>
          <p:nvPr/>
        </p:nvCxnSpPr>
        <p:spPr>
          <a:xfrm>
            <a:off x="5232400" y="6086476"/>
            <a:ext cx="1168400" cy="9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9" name="Picture 5" descr="C:\Users\vst\AppData\Local\Temp\1296843565_databa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2753" y="3725650"/>
            <a:ext cx="933447" cy="933447"/>
          </a:xfrm>
          <a:prstGeom prst="rect">
            <a:avLst/>
          </a:prstGeom>
          <a:noFill/>
        </p:spPr>
      </p:pic>
      <p:sp>
        <p:nvSpPr>
          <p:cNvPr id="82" name="TextBox 81"/>
          <p:cNvSpPr txBox="1"/>
          <p:nvPr/>
        </p:nvSpPr>
        <p:spPr>
          <a:xfrm>
            <a:off x="2895601" y="4572000"/>
            <a:ext cx="106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Database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5257800"/>
            <a:ext cx="408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© 2012 Comcast Tooling and Automation. All Rights Reserved. </a:t>
            </a:r>
            <a:endParaRPr 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352801" y="1030069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EJB</a:t>
            </a:r>
          </a:p>
          <a:p>
            <a:pPr algn="ctr"/>
            <a:r>
              <a:rPr lang="en-US" sz="1200" b="1" dirty="0" smtClean="0"/>
              <a:t>Timer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52800" y="1602432"/>
            <a:ext cx="0" cy="302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Picture 3" descr="C:\Users\ssugun00c\Downloads\1353468031_schedu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990602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ircular Arrow 73"/>
          <p:cNvSpPr/>
          <p:nvPr/>
        </p:nvSpPr>
        <p:spPr>
          <a:xfrm rot="10502001">
            <a:off x="4483104" y="3429000"/>
            <a:ext cx="838197" cy="79654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7" name="Circular Arrow 76"/>
          <p:cNvSpPr/>
          <p:nvPr/>
        </p:nvSpPr>
        <p:spPr>
          <a:xfrm rot="16891790">
            <a:off x="4427796" y="3472549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256377">
            <a:off x="4519492" y="3387677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0" name="Circular Arrow 79"/>
          <p:cNvSpPr/>
          <p:nvPr/>
        </p:nvSpPr>
        <p:spPr>
          <a:xfrm rot="5722685">
            <a:off x="4598722" y="3440569"/>
            <a:ext cx="838198" cy="7271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65798"/>
              <a:gd name="adj5" fmla="val 125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01002" y="26625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VLC Telnet Interface</a:t>
            </a:r>
            <a:endParaRPr lang="en-US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01244" y="3429000"/>
            <a:ext cx="1052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086600" y="4267200"/>
            <a:ext cx="1066799" cy="11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</p:cNvCxnSpPr>
          <p:nvPr/>
        </p:nvCxnSpPr>
        <p:spPr>
          <a:xfrm rot="5400000">
            <a:off x="7807397" y="5064195"/>
            <a:ext cx="463407" cy="83820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43802" y="3182779"/>
            <a:ext cx="53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STOP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543802" y="4020979"/>
            <a:ext cx="53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START</a:t>
            </a:r>
            <a:endParaRPr lang="en-US" sz="1000" b="1" dirty="0"/>
          </a:p>
        </p:txBody>
      </p:sp>
      <p:cxnSp>
        <p:nvCxnSpPr>
          <p:cNvPr id="37" name="Straight Arrow Connector 36"/>
          <p:cNvCxnSpPr>
            <a:stCxn id="30" idx="1"/>
          </p:cNvCxnSpPr>
          <p:nvPr/>
        </p:nvCxnSpPr>
        <p:spPr>
          <a:xfrm flipH="1" flipV="1">
            <a:off x="7239000" y="1692274"/>
            <a:ext cx="8381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" descr="C:\Users\ssugun00c\Downloads\1355262742_telne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7" y="3124200"/>
            <a:ext cx="6096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131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</dc:creator>
  <cp:lastModifiedBy>CIS</cp:lastModifiedBy>
  <cp:revision>91</cp:revision>
  <dcterms:created xsi:type="dcterms:W3CDTF">2012-08-14T15:41:06Z</dcterms:created>
  <dcterms:modified xsi:type="dcterms:W3CDTF">2012-12-12T14:23:02Z</dcterms:modified>
</cp:coreProperties>
</file>