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6F0"/>
    <a:srgbClr val="81BC06"/>
    <a:srgbClr val="F35325"/>
    <a:srgbClr val="FF0000"/>
    <a:srgbClr val="FEFEFE"/>
    <a:srgbClr val="FFB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-2357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4320-6B6E-D718-6EC8-F186D48C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E575D-8B34-2DE9-0134-875D551B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D883-0ED5-84B5-CDAF-86826E42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632D-37C2-7892-EE91-7B5BC6CD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451A-CD29-774C-B5E1-0195D42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93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6D4A-A3C8-EF5C-5E84-0322B8A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60C21-9F6D-CC1A-7F73-A957C99E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865F-BDCD-87DF-4888-63D25CAC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8CB9-AEC5-3CBD-05F7-BA75D4B1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8B33-F8F2-5FE2-50C9-763897A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00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EAA3B-B664-0B20-D8B8-397FA9FB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3890F-7617-EFB6-CC56-A3A3B411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46C5-6A29-1F63-BB8C-C71E724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EA2-DC3C-C5B5-4639-F2980E3E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0659-30A5-358C-0473-55E9BDF1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377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0BA-7973-07DB-3C2C-AB48AEE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EBE7-FEF4-A566-F4B2-A7850FD0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4835-0902-0A08-F301-D86A55A1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8DF4-C206-0C32-AC39-0A00B923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FE92-DB7A-3C74-D699-D56EDDC0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4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170A-00E6-0A9E-B6E8-83B5A9C0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69F6-ECB8-D82B-3206-4193D28A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34C6-A11F-C037-2590-5CABD23C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5334-E049-E11A-3BD5-25BB6E9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7C7C-C532-4393-6856-528D21FA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15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DCDC-72AE-1B6E-FCC7-5DFB84F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6E16-7D86-89CB-555C-A80829EF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BA4D-C6D7-4222-BE17-2C4A9997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6724-3AD0-DB29-EC91-1DA5E207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46EA-CC80-39CF-F362-C39B9478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8E08-9C6B-DEC0-A10B-56792743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073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C10E-498C-311B-E707-5630FCB9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0525-2902-1B72-D0BE-37135AC2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E2D9-5313-6B9C-3172-0C403029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40817-1BF6-A208-DF1C-BA80350F3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A7A8C-D546-52C7-3B49-E31286D1C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3B166-FE57-F54D-BDD4-AD120856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ABAB3-8AEC-60B9-8C65-CD8657A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CEE2B-EB07-BB2A-A54F-C216FA0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72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576A-C18A-6812-AF75-2E2D2B3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3C64A-FF37-DAEC-4866-A8C26CBA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DB658-92C1-6B7B-AD9D-E398632B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D93D-7B16-B56D-8501-067D30B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79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71B76-45BB-84C3-2CC9-3D3DF045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A4CE9-97FE-2E74-A3AF-E70B1F56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D3B9-D7F7-F3BA-3FDE-C2943904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45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B71E-43CC-1E57-8F36-CAA4B72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2AA-B261-FABD-0DD3-A2366892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4EB4-5374-67AE-C438-E94640A4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6E42-EA9D-32F4-7190-FBE9CF3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07976-313F-9A8C-5865-0C4EAF92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F649-7B5F-7A9B-0769-EE71492E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76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198F-9939-DD98-B872-30B0DE36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37D0-CD71-5186-0F93-C3A914136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81B9-D68A-0635-A88F-E8CD1AFA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0537-C729-01FF-53F9-5B7C633C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2B99-C44C-DE8D-391B-5779A2E0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748-6149-38B4-81FF-C71D33B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36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D65CC-C8B6-F4BD-3EE9-CAEA53A9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72FB-E908-00DC-3741-D2D7B67F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6493-876F-8CA0-5711-265984A0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FFDD-3649-46ED-A2CC-F26E54362B14}" type="datetimeFigureOut">
              <a:rPr lang="en-HK" smtClean="0"/>
              <a:t>17/8/2024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E0AD-3910-FC61-6F09-11350F3AA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3C89-8B1C-A16A-74B2-0725BDD7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989B-EE89-4023-A691-0378FA4E6C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36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7440E-1434-973F-5580-3C140AA3C141}"/>
              </a:ext>
            </a:extLst>
          </p:cNvPr>
          <p:cNvSpPr/>
          <p:nvPr/>
        </p:nvSpPr>
        <p:spPr>
          <a:xfrm>
            <a:off x="2979063" y="2345635"/>
            <a:ext cx="360000" cy="1440000"/>
          </a:xfrm>
          <a:prstGeom prst="rect">
            <a:avLst/>
          </a:prstGeom>
          <a:solidFill>
            <a:srgbClr val="F35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5E7DD-35FD-4534-830F-A4D8A007A578}"/>
              </a:ext>
            </a:extLst>
          </p:cNvPr>
          <p:cNvSpPr/>
          <p:nvPr/>
        </p:nvSpPr>
        <p:spPr>
          <a:xfrm rot="5400000">
            <a:off x="3334038" y="3073607"/>
            <a:ext cx="360000" cy="1060844"/>
          </a:xfrm>
          <a:prstGeom prst="rect">
            <a:avLst/>
          </a:prstGeom>
          <a:solidFill>
            <a:srgbClr val="F35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BBB22-3256-3980-0952-4FA249071DB5}"/>
              </a:ext>
            </a:extLst>
          </p:cNvPr>
          <p:cNvSpPr/>
          <p:nvPr/>
        </p:nvSpPr>
        <p:spPr>
          <a:xfrm rot="5400000">
            <a:off x="3338478" y="1984740"/>
            <a:ext cx="360000" cy="1080000"/>
          </a:xfrm>
          <a:prstGeom prst="rect">
            <a:avLst/>
          </a:prstGeom>
          <a:solidFill>
            <a:srgbClr val="F35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A2986-C2B9-2064-4514-992CEF7FD594}"/>
              </a:ext>
            </a:extLst>
          </p:cNvPr>
          <p:cNvSpPr/>
          <p:nvPr/>
        </p:nvSpPr>
        <p:spPr>
          <a:xfrm rot="5400000">
            <a:off x="3608477" y="2793044"/>
            <a:ext cx="360000" cy="540000"/>
          </a:xfrm>
          <a:prstGeom prst="rect">
            <a:avLst/>
          </a:prstGeom>
          <a:solidFill>
            <a:srgbClr val="F35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6F96A-4970-6C9D-25A5-DE1D5CE3D3C1}"/>
              </a:ext>
            </a:extLst>
          </p:cNvPr>
          <p:cNvSpPr/>
          <p:nvPr/>
        </p:nvSpPr>
        <p:spPr>
          <a:xfrm>
            <a:off x="3698478" y="2883046"/>
            <a:ext cx="360000" cy="900000"/>
          </a:xfrm>
          <a:prstGeom prst="rect">
            <a:avLst/>
          </a:prstGeom>
          <a:solidFill>
            <a:srgbClr val="F35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474D7-227F-CA00-7DAD-FD534DE94A80}"/>
              </a:ext>
            </a:extLst>
          </p:cNvPr>
          <p:cNvSpPr/>
          <p:nvPr/>
        </p:nvSpPr>
        <p:spPr>
          <a:xfrm rot="5400000">
            <a:off x="4240318" y="1278162"/>
            <a:ext cx="360000" cy="1440000"/>
          </a:xfrm>
          <a:prstGeom prst="rect">
            <a:avLst/>
          </a:prstGeom>
          <a:solidFill>
            <a:srgbClr val="81B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947F7-46CB-1411-902D-90D5DF038110}"/>
              </a:ext>
            </a:extLst>
          </p:cNvPr>
          <p:cNvSpPr/>
          <p:nvPr/>
        </p:nvSpPr>
        <p:spPr>
          <a:xfrm>
            <a:off x="4245666" y="1820766"/>
            <a:ext cx="360000" cy="1980000"/>
          </a:xfrm>
          <a:prstGeom prst="rect">
            <a:avLst/>
          </a:prstGeom>
          <a:solidFill>
            <a:srgbClr val="81B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2F4D4-27E5-F823-4FCD-F9785F1F0C6E}"/>
              </a:ext>
            </a:extLst>
          </p:cNvPr>
          <p:cNvSpPr/>
          <p:nvPr/>
        </p:nvSpPr>
        <p:spPr>
          <a:xfrm>
            <a:off x="4777383" y="2888907"/>
            <a:ext cx="359999" cy="911859"/>
          </a:xfrm>
          <a:prstGeom prst="rect">
            <a:avLst/>
          </a:prstGeom>
          <a:solidFill>
            <a:srgbClr val="FFBA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9B3CC-F4C6-432E-EAC1-8B122B13D9FD}"/>
              </a:ext>
            </a:extLst>
          </p:cNvPr>
          <p:cNvSpPr/>
          <p:nvPr/>
        </p:nvSpPr>
        <p:spPr>
          <a:xfrm>
            <a:off x="4781129" y="2320423"/>
            <a:ext cx="360000" cy="360000"/>
          </a:xfrm>
          <a:prstGeom prst="rect">
            <a:avLst/>
          </a:prstGeom>
          <a:solidFill>
            <a:srgbClr val="FFBA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06C71-EB3B-E422-24B8-8217F9020579}"/>
              </a:ext>
            </a:extLst>
          </p:cNvPr>
          <p:cNvSpPr/>
          <p:nvPr/>
        </p:nvSpPr>
        <p:spPr>
          <a:xfrm>
            <a:off x="7040826" y="2591831"/>
            <a:ext cx="720000" cy="360000"/>
          </a:xfrm>
          <a:prstGeom prst="rect">
            <a:avLst/>
          </a:prstGeom>
          <a:solidFill>
            <a:srgbClr val="05A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66BA2-65C9-7D0F-9A80-951D99916C5F}"/>
              </a:ext>
            </a:extLst>
          </p:cNvPr>
          <p:cNvSpPr/>
          <p:nvPr/>
        </p:nvSpPr>
        <p:spPr>
          <a:xfrm>
            <a:off x="7253516" y="2722725"/>
            <a:ext cx="288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5B0214-832E-C1A4-A733-8FF8E8F34E17}"/>
              </a:ext>
            </a:extLst>
          </p:cNvPr>
          <p:cNvSpPr/>
          <p:nvPr/>
        </p:nvSpPr>
        <p:spPr>
          <a:xfrm>
            <a:off x="2978478" y="1818162"/>
            <a:ext cx="468000" cy="468000"/>
          </a:xfrm>
          <a:prstGeom prst="ellipse">
            <a:avLst/>
          </a:prstGeom>
          <a:solidFill>
            <a:srgbClr val="05A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848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Leung NG</dc:creator>
  <cp:lastModifiedBy>Wai Leung NG</cp:lastModifiedBy>
  <cp:revision>6</cp:revision>
  <dcterms:created xsi:type="dcterms:W3CDTF">2024-08-13T14:22:25Z</dcterms:created>
  <dcterms:modified xsi:type="dcterms:W3CDTF">2024-08-17T12:46:32Z</dcterms:modified>
</cp:coreProperties>
</file>