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5470"/>
  </p:normalViewPr>
  <p:slideViewPr>
    <p:cSldViewPr snapToGrid="0" snapToObjects="1">
      <p:cViewPr varScale="1">
        <p:scale>
          <a:sx n="85" d="100"/>
          <a:sy n="85" d="100"/>
        </p:scale>
        <p:origin x="1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0151C-E15E-BB40-BE14-4A4FB86C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F97F83-AA99-5345-B0C7-796717BC5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15864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04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8B42C-F27A-BE4A-A9DF-902B068C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/*
 * MIT License
 *
 * Copyright (c) 2021 OpeningO Co.,Ltd.
 *
 *    https://openingo.org
 *    contactus(at)openingo.org
 *
 * Permission is hereby granted, free of charge, to any person obtaining a copy
 * of this software and associated documentation files (the "Software"), to deal
 * in the Software without restriction, including without limitation the rights
 * to use, copy, modify, merge, publish, distribute, sublicense, and/or sell
 * copies of the Software, and to permit persons to whom the Software is
 * furnished to do so, subject to the following conditions:
 *
 * The above copyright notice and this permission notice shall be included in all
 * copies or substantial portions of the Software.
 *
 * THE SOFTWARE IS PROVIDED "AS IS", WITHOUT WARRANTY OF ANY KIND, EXPRESS OR
 * IMPLIED, INCLUDING BUT NOT LIMITED TO THE WARRANTIES OF MERCHANTABILITY,
 * FITNESS FOR A PARTICULAR PURPOSE AND NONINFRINGEMENT. IN NO EVENT SHALL THE
 * AUTHORS OR COPYRIGHT HOLDERS BE LIABLE FOR ANY CLAIM, DAMAGES OR OTHER
 * LIABILITY, WHETHER IN AN ACTION OF CONTRACT, TORT OR OTHERWISE, ARISING FROM,
 * OUT OF OR IN CONNECTION WITH THE SOFTWARE OR THE USE OR OTHER DEALINGS IN THE
 * SOFTWARE.
 */
/**
 * TODO
 *
 * @author zhucongqi
 */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77E0FB-A55E-A645-99EC-5F7A4F0FF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678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4C43D-CDA3-0D46-8F83-9A9A48D4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C1BBA-E728-9845-8B66-0195342B4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内容</a:t>
            </a:r>
            <a:endParaRPr kumimoji="1" lang="en-US" altLang="zh-CN" dirty="0"/>
          </a:p>
          <a:p>
            <a:r>
              <a:rPr kumimoji="1" lang="zh-CN" altLang="en-US" dirty="0"/>
              <a:t>内容</a:t>
            </a:r>
            <a:r>
              <a:rPr kumimoji="1" lang="en-US" altLang="zh-CN"/>
              <a:t>2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5557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0</TotalTime>
  <Words>316</Words>
  <Application>Microsoft Macintosh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/*
 * MIT License
 *
 * Copyright (c) 2021 OpeningO Co.,Ltd.
 *
 *    https://openingo.org
 *    contactus(at)openingo.org
 *
 * Permission is hereby granted, free of charge, to any person obtaining a copy
 * of this software and associated documentation files (the "Software"), to deal
 * in the Software without restriction, including without limitation the rights
 * to use, copy, modify, merge, publish, distribute, sublicense, and/or sell
 * copies of the Software, and to permit persons to whom the Software is
 * furnished to do so, subject to the following conditions:
 *
 * The above copyright notice and this permission notice shall be included in all
 * copies or substantial portions of the Software.
 *
 * THE SOFTWARE IS PROVIDED "AS IS", WITHOUT WARRANTY OF ANY KIND, EXPRESS OR
 * IMPLIED, INCLUDING BUT NOT LIMITED TO THE WARRANTIES OF MERCHANTABILITY,
 * FITNESS FOR A PARTICULAR PURPOSE AND NONINFRINGEMENT. IN NO EVENT SHALL THE
 * AUTHORS OR COPYRIGHT HOLDERS BE LIABLE FOR ANY CLAIM, DAMAGES OR OTHER
 * LIABILITY, WHETHER IN AN ACTION OF CONTRACT, TORT OR OTHERWISE, ARISING FROM,
 * OUT OF OR IN CONNECTION WITH THE SOFTWARE OR THE USE OR OTHER DEALINGS IN THE
 * SOFTWARE.
 */
/**
 * TODO
 *
 * @author zhucongqi
 */</vt:lpstr>
      <vt:lpstr>title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/*
 * MIT License
 *
 * Copyright (c) 2021 OpeningO Co.,Ltd.
 *
 *    https://openingo.org
 *    contactus(at)openingo.org
 *
 * Permission is hereby granted, free of charge, to any person obtaining a copy
 * of this software and associated documentation files (the "Software"), to deal
 * in the Software without restriction, including without limitation the rights
 * to use, copy, modify, merge, publish, distribute, sublicense, and/or sell
 * copies of the Software, and to permit persons to whom the Software is
 * furnished to do so, subject to the following conditions:
 *
 * The above copyright notice and this permission notice shall be included in all
 * copies or substantial portions of the Software.
 *
 * THE SOFTWARE IS PROVIDED "AS IS", WITHOUT WARRANTY OF ANY KIND, EXPRESS OR
 * IMPLIED, INCLUDING BUT NOT LIMITED TO THE WARRANTIES OF MERCHANTABILITY,
 * FITNESS FOR A PARTICULAR PURPOSE AND NONINFRINGEMENT. IN NO EVENT SHALL THE
 * AUTHORS OR COPYRIGHT HOLDERS BE LIABLE FOR ANY CLAIM, DAMAGES OR OTHER
 * LIABILITY, WHETHER IN AN ACTION OF CONTRACT, TORT OR OTHERWISE, ARISING FROM,
 * OUT OF OR IN CONNECTION WITH THE SOFTWARE OR THE USE OR OTHER DEALINGS IN THE
 * SOFTWARE.
 */
/**
 * TODO
 *
 * @author zhucongqi
 */</dc:title>
  <dc:creator>zcq@zhucongqi.cn</dc:creator>
  <cp:lastModifiedBy>zcq@zhucongqi.cn</cp:lastModifiedBy>
  <cp:revision>1</cp:revision>
  <dcterms:created xsi:type="dcterms:W3CDTF">2021-01-19T08:47:58Z</dcterms:created>
  <dcterms:modified xsi:type="dcterms:W3CDTF">2021-01-19T08:48:55Z</dcterms:modified>
</cp:coreProperties>
</file>