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1A3ED-96F6-44D9-84EB-0020AC8606A3}" type="datetimeFigureOut">
              <a:rPr lang="de-AT" smtClean="0"/>
              <a:t>25.01.2018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AE647-4863-4A7F-9F5B-2506B77508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417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CLC3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45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031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656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329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50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CLC3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5108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CLC3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B2D25-FCC1-484E-A967-D370D833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CI/CD mit </a:t>
            </a:r>
            <a:r>
              <a:rPr lang="de-AT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endParaRPr lang="de-AT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4E93C1-F0A5-459E-A6C2-55B7A270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Thomas Herzog / Philipp Wurm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FH Hagenberg – CLC3 – 26.01.2018</a:t>
            </a:r>
          </a:p>
        </p:txBody>
      </p:sp>
    </p:spTree>
    <p:extLst>
      <p:ext uri="{BB962C8B-B14F-4D97-AF65-F5344CB8AC3E}">
        <p14:creationId xmlns:p14="http://schemas.microsoft.com/office/powerpoint/2010/main" val="27363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8CDAD46-6FDC-4C97-BF65-70AF3E12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691" y="1417638"/>
            <a:ext cx="5075845" cy="4525962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2CF069-91BD-4BC9-817F-2070EAE8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0B4181-7E27-4123-A946-78818E6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C74B9E-7909-4F01-9B87-3F70EF63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938AC2-1352-4D75-9CA6-E157D5DA173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de-A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Grundkonzept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B9735-D305-4AF4-8A68-A57CB92510ED}"/>
              </a:ext>
            </a:extLst>
          </p:cNvPr>
          <p:cNvSpPr txBox="1"/>
          <p:nvPr/>
        </p:nvSpPr>
        <p:spPr>
          <a:xfrm>
            <a:off x="609600" y="2055303"/>
            <a:ext cx="523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Openshift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Jeknins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Nexus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752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2C056-C323-4112-B9CA-043FA169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6210650" cy="4525963"/>
          </a:xfrm>
        </p:spPr>
        <p:txBody>
          <a:bodyPr/>
          <a:lstStyle/>
          <a:p>
            <a:r>
              <a:rPr lang="de-AT" dirty="0"/>
              <a:t>Konfiguration mittels Skripte/Templates</a:t>
            </a:r>
          </a:p>
          <a:p>
            <a:r>
              <a:rPr lang="de-AT" dirty="0"/>
              <a:t>Startet Nexus und Jenkins</a:t>
            </a:r>
          </a:p>
          <a:p>
            <a:r>
              <a:rPr lang="de-AT" dirty="0"/>
              <a:t>Verwaltet Secrets (SSH-Key, Konfigurationen, …)</a:t>
            </a:r>
          </a:p>
          <a:p>
            <a:r>
              <a:rPr lang="de-AT" dirty="0"/>
              <a:t>Web-Hooks zur Steuerung von außen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6CDBFF-F79C-403A-A4D9-25B9522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362DE8-6791-40D2-AA9D-EA426CCD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8B2D38-3C94-42E4-81CA-E2EAA6AF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F36A0BE-E338-4AFF-9BCD-CF9D23A5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endParaRPr lang="de-AT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7ED364-1D1F-4F48-A951-807AFCB3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82" y="1355597"/>
            <a:ext cx="5019418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7F8691-7391-48AC-ABBA-266086C9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de-AT" dirty="0"/>
              <a:t>Pipeline zum Bauen der </a:t>
            </a:r>
            <a:r>
              <a:rPr lang="de-AT" dirty="0" err="1"/>
              <a:t>Sourcen</a:t>
            </a:r>
            <a:endParaRPr lang="de-AT" dirty="0"/>
          </a:p>
          <a:p>
            <a:r>
              <a:rPr lang="de-AT" dirty="0"/>
              <a:t>Startet </a:t>
            </a:r>
            <a:r>
              <a:rPr lang="de-AT" dirty="0" err="1"/>
              <a:t>Pods</a:t>
            </a:r>
            <a:r>
              <a:rPr lang="de-AT" dirty="0"/>
              <a:t> (</a:t>
            </a:r>
            <a:r>
              <a:rPr lang="de-AT" dirty="0" err="1"/>
              <a:t>Build</a:t>
            </a:r>
            <a:r>
              <a:rPr lang="de-AT" dirty="0"/>
              <a:t>-Instanzen)</a:t>
            </a:r>
          </a:p>
          <a:p>
            <a:r>
              <a:rPr lang="de-AT" dirty="0" err="1"/>
              <a:t>Build</a:t>
            </a:r>
            <a:r>
              <a:rPr lang="de-AT" dirty="0"/>
              <a:t>-Ablauf</a:t>
            </a:r>
          </a:p>
          <a:p>
            <a:pPr lvl="1"/>
            <a:r>
              <a:rPr lang="de-AT" dirty="0"/>
              <a:t>Update der </a:t>
            </a:r>
            <a:r>
              <a:rPr lang="de-AT" dirty="0" err="1"/>
              <a:t>Sourcen</a:t>
            </a:r>
            <a:endParaRPr lang="de-AT" dirty="0"/>
          </a:p>
          <a:p>
            <a:pPr lvl="1"/>
            <a:r>
              <a:rPr lang="de-AT" dirty="0"/>
              <a:t>Verschieben der </a:t>
            </a:r>
            <a:r>
              <a:rPr lang="de-AT" dirty="0" err="1"/>
              <a:t>Sourcen</a:t>
            </a:r>
            <a:r>
              <a:rPr lang="de-AT" dirty="0"/>
              <a:t> in </a:t>
            </a:r>
            <a:r>
              <a:rPr lang="de-AT" dirty="0" err="1"/>
              <a:t>Pod</a:t>
            </a:r>
            <a:endParaRPr lang="de-AT" dirty="0"/>
          </a:p>
          <a:p>
            <a:pPr lvl="1"/>
            <a:r>
              <a:rPr lang="de-AT" dirty="0"/>
              <a:t>Bauen der </a:t>
            </a:r>
            <a:r>
              <a:rPr lang="de-AT" dirty="0" err="1"/>
              <a:t>Sourcen</a:t>
            </a:r>
            <a:endParaRPr lang="de-AT" dirty="0"/>
          </a:p>
          <a:p>
            <a:pPr lvl="1"/>
            <a:r>
              <a:rPr lang="de-AT" dirty="0"/>
              <a:t>Verschieben der </a:t>
            </a:r>
            <a:r>
              <a:rPr lang="de-AT" dirty="0" err="1"/>
              <a:t>Sourcen</a:t>
            </a:r>
            <a:r>
              <a:rPr lang="de-AT" dirty="0"/>
              <a:t> auf Master</a:t>
            </a:r>
          </a:p>
          <a:p>
            <a:pPr lvl="1"/>
            <a:r>
              <a:rPr lang="de-AT" dirty="0"/>
              <a:t>Trigger für Docker-Container ausführen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53A619-3A07-49BC-8B2A-4F0F50F2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26.01.2018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6CEDE9-9D3C-4F88-9BEC-B6358BA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CLC3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81AAFE-9908-4F2D-B4C0-B905AD81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E199C1-E0C6-442D-AA3B-476C2925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294D7E-4B25-4541-A238-C9D3F7B5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09" y="1430323"/>
            <a:ext cx="5543786" cy="39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2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 2</vt:lpstr>
      <vt:lpstr>Wingdings 3</vt:lpstr>
      <vt:lpstr>Deimos</vt:lpstr>
      <vt:lpstr>CI/CD mit Openshift</vt:lpstr>
      <vt:lpstr>Grundkonzept</vt:lpstr>
      <vt:lpstr>Openshift</vt:lpstr>
      <vt:lpstr>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mit Openshift</dc:title>
  <dc:creator>Philipp Wurm</dc:creator>
  <cp:lastModifiedBy>Philipp Wurm</cp:lastModifiedBy>
  <cp:revision>7</cp:revision>
  <dcterms:created xsi:type="dcterms:W3CDTF">2018-01-25T16:22:48Z</dcterms:created>
  <dcterms:modified xsi:type="dcterms:W3CDTF">2018-01-25T16:50:13Z</dcterms:modified>
</cp:coreProperties>
</file>