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9"/>
  </p:notesMasterIdLst>
  <p:sldIdLst>
    <p:sldId id="256" r:id="rId2"/>
    <p:sldId id="258" r:id="rId3"/>
    <p:sldId id="260" r:id="rId4"/>
    <p:sldId id="269" r:id="rId5"/>
    <p:sldId id="268" r:id="rId6"/>
    <p:sldId id="27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6392"/>
  </p:normalViewPr>
  <p:slideViewPr>
    <p:cSldViewPr snapToGrid="0" snapToObjects="1">
      <p:cViewPr varScale="1">
        <p:scale>
          <a:sx n="95" d="100"/>
          <a:sy n="95" d="100"/>
        </p:scale>
        <p:origin x="1350" y="90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009367-06C9-D0EA-1548-752A5CB878F4}"/>
              </a:ext>
            </a:extLst>
          </p:cNvPr>
          <p:cNvGrpSpPr/>
          <p:nvPr userDrawn="1"/>
        </p:nvGrpSpPr>
        <p:grpSpPr>
          <a:xfrm>
            <a:off x="-65826" y="413585"/>
            <a:ext cx="3071694" cy="735648"/>
            <a:chOff x="2220174" y="541061"/>
            <a:chExt cx="2351826" cy="563245"/>
          </a:xfrm>
        </p:grpSpPr>
        <p:pic>
          <p:nvPicPr>
            <p:cNvPr id="4" name="图片 3" descr="logo">
              <a:extLst>
                <a:ext uri="{FF2B5EF4-FFF2-40B4-BE49-F238E27FC236}">
                  <a16:creationId xmlns:a16="http://schemas.microsoft.com/office/drawing/2014/main" id="{9FAA85A6-04C9-D1F4-09A9-304A80D6E4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t="54773"/>
            <a:stretch>
              <a:fillRect/>
            </a:stretch>
          </p:blipFill>
          <p:spPr>
            <a:xfrm>
              <a:off x="3241517" y="548370"/>
              <a:ext cx="1330483" cy="458335"/>
            </a:xfrm>
            <a:prstGeom prst="rect">
              <a:avLst/>
            </a:prstGeom>
          </p:spPr>
        </p:pic>
        <p:pic>
          <p:nvPicPr>
            <p:cNvPr id="5" name="图片 4" descr="logo">
              <a:extLst>
                <a:ext uri="{FF2B5EF4-FFF2-40B4-BE49-F238E27FC236}">
                  <a16:creationId xmlns:a16="http://schemas.microsoft.com/office/drawing/2014/main" id="{8D25D5CB-BA3A-A534-53CE-F36AD4379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b="44421"/>
            <a:stretch>
              <a:fillRect/>
            </a:stretch>
          </p:blipFill>
          <p:spPr>
            <a:xfrm>
              <a:off x="2220174" y="541061"/>
              <a:ext cx="1330483" cy="563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6C9DC8-F14B-5686-A6B2-C9BCBD68D1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2609" y="675726"/>
            <a:ext cx="1312643" cy="13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1F52E2-E750-AF4E-DD41-CA0945EE3D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774" y="781621"/>
            <a:ext cx="1232880" cy="123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770A3A-DBB3-4CBC-E4C8-7BEC59AD83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3956" y="5174187"/>
            <a:ext cx="1194400" cy="1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B33857-B4CC-4BE7-29C4-D28335B1A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15304" y="5202135"/>
            <a:ext cx="1138503" cy="11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2023/5/4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42376C-79D9-8C5D-D1B9-3D0BAA97351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00574" y="422539"/>
            <a:ext cx="1039978" cy="10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川农简约主题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胡开源</a:t>
            </a:r>
            <a:endParaRPr kumimoji="1" lang="en-US" altLang="zh-CN" dirty="0"/>
          </a:p>
          <a:p>
            <a:r>
              <a:rPr kumimoji="1" lang="zh-CN" altLang="en-US" dirty="0"/>
              <a:t>信息工程学院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r>
              <a:rPr kumimoji="1" lang="zh-CN" altLang="en-US" dirty="0"/>
              <a:t>这个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模板来自：</a:t>
            </a:r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如果大家喜欢，欢迎给我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，也欢迎</a:t>
            </a:r>
            <a:r>
              <a:rPr kumimoji="1" lang="en-US" altLang="zh-CN" dirty="0"/>
              <a:t>PR</a:t>
            </a:r>
            <a:r>
              <a:rPr kumimoji="1" lang="zh-CN" altLang="en-US" dirty="0"/>
              <a:t>贡献更多变体！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540E-29F9-A549-A38D-317804E6E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9DD6-0E53-A743-8DFD-3A7D6FE8A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  <a:endParaRPr kumimoji="1" lang="en-US" altLang="zh-CN" dirty="0"/>
          </a:p>
          <a:p>
            <a:r>
              <a:rPr kumimoji="1" lang="en-US" altLang="zh-CN" dirty="0">
                <a:hlinkClick r:id="rId2"/>
              </a:rPr>
              <a:t>https://github.com/atomiechen/THU-PPT-Theme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45FE0-91DB-0041-B7D3-AB30008B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6C3731-7878-F147-A7A6-FBA9C78EB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r>
              <a:rPr kumimoji="1" lang="zh-CN" altLang="en" dirty="0"/>
              <a:t>链接</a:t>
            </a:r>
            <a:r>
              <a:rPr kumimoji="1" lang="zh-CN" altLang="en-US" dirty="0"/>
              <a:t>点开之后颜色会有变化（欢迎</a:t>
            </a:r>
            <a:r>
              <a:rPr kumimoji="1" lang="en-US" altLang="zh-CN" dirty="0"/>
              <a:t>star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A8CDA6-5FD1-8A46-B35A-19DAB5A1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58010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2ED0-E53D-464A-A6FF-FEC32B1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9A6F2-94C2-894C-ABA5-EE92E696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4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7EAAC20F-1AC2-F040-B83D-94980F934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  <a:p>
            <a:endParaRPr kumimoji="1" lang="zh-CN" altLang="en-US" dirty="0"/>
          </a:p>
        </p:txBody>
      </p:sp>
      <p:sp>
        <p:nvSpPr>
          <p:cNvPr id="3" name="竖排标题 2">
            <a:extLst>
              <a:ext uri="{FF2B5EF4-FFF2-40B4-BE49-F238E27FC236}">
                <a16:creationId xmlns:a16="http://schemas.microsoft.com/office/drawing/2014/main" id="{AC5B918E-E9EE-4045-A8F1-CABD071154F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</p:spTree>
    <p:extLst>
      <p:ext uri="{BB962C8B-B14F-4D97-AF65-F5344CB8AC3E}">
        <p14:creationId xmlns:p14="http://schemas.microsoft.com/office/powerpoint/2010/main" val="98335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OpensourceHU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98B6AA"/>
      </a:accent1>
      <a:accent2>
        <a:srgbClr val="98B6AA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98B6AA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4110</TotalTime>
  <Words>247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Gill Sans MT</vt:lpstr>
      <vt:lpstr>Wingdings 2</vt:lpstr>
      <vt:lpstr>清华简约主题-留边-16:9</vt:lpstr>
      <vt:lpstr>川农简约主题PPT模板 留边风格 16:9</vt:lpstr>
      <vt:lpstr>目录</vt:lpstr>
      <vt:lpstr>使用方法</vt:lpstr>
      <vt:lpstr>艾敝舍</vt:lpstr>
      <vt:lpstr>下一个章节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胡 开源</cp:lastModifiedBy>
  <cp:revision>1176</cp:revision>
  <cp:lastPrinted>2020-04-04T02:50:47Z</cp:lastPrinted>
  <dcterms:created xsi:type="dcterms:W3CDTF">2020-01-04T07:43:38Z</dcterms:created>
  <dcterms:modified xsi:type="dcterms:W3CDTF">2023-05-04T03:39:12Z</dcterms:modified>
</cp:coreProperties>
</file>