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58" r:id="rId1"/>
  </p:sldMasterIdLst>
  <p:sldIdLst>
    <p:sldId id="256" r:id="rId2"/>
    <p:sldId id="258" r:id="rId3"/>
    <p:sldId id="260" r:id="rId4"/>
    <p:sldId id="267" r:id="rId5"/>
    <p:sldId id="259" r:id="rId6"/>
    <p:sldId id="261" r:id="rId7"/>
    <p:sldId id="2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FDFF"/>
    <a:srgbClr val="E1DFE2"/>
    <a:srgbClr val="5C30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927"/>
    <p:restoredTop sz="86392"/>
  </p:normalViewPr>
  <p:slideViewPr>
    <p:cSldViewPr snapToGrid="0" snapToObjects="1">
      <p:cViewPr varScale="1">
        <p:scale>
          <a:sx n="95" d="100"/>
          <a:sy n="95" d="100"/>
        </p:scale>
        <p:origin x="738" y="90"/>
      </p:cViewPr>
      <p:guideLst/>
    </p:cSldViewPr>
  </p:slideViewPr>
  <p:outlineViewPr>
    <p:cViewPr>
      <p:scale>
        <a:sx n="33" d="100"/>
        <a:sy n="33" d="100"/>
      </p:scale>
      <p:origin x="0" y="-1140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512712"/>
            <a:ext cx="12192000" cy="256100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9226" y="1731653"/>
            <a:ext cx="10993549" cy="2123126"/>
          </a:xfrm>
          <a:prstGeom prst="rect">
            <a:avLst/>
          </a:prstGeom>
          <a:effectLst/>
        </p:spPr>
        <p:txBody>
          <a:bodyPr anchor="ctr">
            <a:normAutofit/>
          </a:bodyPr>
          <a:lstStyle>
            <a:lvl1pPr algn="ctr">
              <a:defRPr lang="en-US" altLang="en-US" sz="3600" b="0" kern="1200" cap="none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3" y="4194262"/>
            <a:ext cx="10993547" cy="134099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 cap="none" baseline="0">
                <a:solidFill>
                  <a:schemeClr val="accent2"/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0B807CA4-C594-3747-811D-AECABC927C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05953" y="5956139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E4551058-E5DB-324A-A8E9-6D3BEF243C3B}" type="datetimeFigureOut">
              <a:rPr kumimoji="1" lang="zh-CN" altLang="en-US" smtClean="0"/>
              <a:t>2023/5/4</a:t>
            </a:fld>
            <a:endParaRPr kumimoji="1" lang="zh-CN" altLang="en-US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20223C87-E140-FC47-8247-2D68FF33A8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1192" y="5951813"/>
            <a:ext cx="69172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E42ACB8-E538-4440-8190-A320493634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58301" y="5956139"/>
            <a:ext cx="10525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78A67980-7A49-F859-B495-81DC7E55112F}"/>
              </a:ext>
            </a:extLst>
          </p:cNvPr>
          <p:cNvGrpSpPr/>
          <p:nvPr userDrawn="1"/>
        </p:nvGrpSpPr>
        <p:grpSpPr>
          <a:xfrm>
            <a:off x="0" y="348969"/>
            <a:ext cx="3071694" cy="735648"/>
            <a:chOff x="2220174" y="541061"/>
            <a:chExt cx="2351826" cy="563245"/>
          </a:xfrm>
        </p:grpSpPr>
        <p:pic>
          <p:nvPicPr>
            <p:cNvPr id="5" name="图片 4" descr="logo">
              <a:extLst>
                <a:ext uri="{FF2B5EF4-FFF2-40B4-BE49-F238E27FC236}">
                  <a16:creationId xmlns:a16="http://schemas.microsoft.com/office/drawing/2014/main" id="{61E76E1D-C5B4-A13D-F7AD-02F13CADA55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rcRect t="54773"/>
            <a:stretch>
              <a:fillRect/>
            </a:stretch>
          </p:blipFill>
          <p:spPr>
            <a:xfrm>
              <a:off x="3241517" y="548370"/>
              <a:ext cx="1330483" cy="458335"/>
            </a:xfrm>
            <a:prstGeom prst="rect">
              <a:avLst/>
            </a:prstGeom>
          </p:spPr>
        </p:pic>
        <p:pic>
          <p:nvPicPr>
            <p:cNvPr id="6" name="图片 5" descr="logo">
              <a:extLst>
                <a:ext uri="{FF2B5EF4-FFF2-40B4-BE49-F238E27FC236}">
                  <a16:creationId xmlns:a16="http://schemas.microsoft.com/office/drawing/2014/main" id="{547C54AE-CA2E-104C-B7AC-731236BEB94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rcRect b="44421"/>
            <a:stretch>
              <a:fillRect/>
            </a:stretch>
          </p:blipFill>
          <p:spPr>
            <a:xfrm>
              <a:off x="2220174" y="541061"/>
              <a:ext cx="1330483" cy="56324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3499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 cap="none" baseline="0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189" indent="0">
              <a:buNone/>
              <a:defRPr sz="1600"/>
            </a:lvl2pPr>
            <a:lvl3pPr marL="914377" indent="0">
              <a:buNone/>
              <a:defRPr sz="1600"/>
            </a:lvl3pPr>
            <a:lvl4pPr marL="1371566" indent="0">
              <a:buNone/>
              <a:defRPr sz="1600"/>
            </a:lvl4pPr>
            <a:lvl5pPr marL="1828754" indent="0">
              <a:buNone/>
              <a:defRPr sz="1600"/>
            </a:lvl5pPr>
            <a:lvl6pPr marL="2285943" indent="0">
              <a:buNone/>
              <a:defRPr sz="1600"/>
            </a:lvl6pPr>
            <a:lvl7pPr marL="2743131" indent="0">
              <a:buNone/>
              <a:defRPr sz="1600"/>
            </a:lvl7pPr>
            <a:lvl8pPr marL="3200320" indent="0">
              <a:buNone/>
              <a:defRPr sz="1600"/>
            </a:lvl8pPr>
            <a:lvl9pPr marL="3657509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3" y="5260129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2023/5/4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652075E8-AF1D-904C-94C1-FC4415AEDE22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1"/>
            <a:ext cx="20179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79797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2023/5/4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13FAC5A-AE07-2149-BE0E-FF68E2AAC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 baseline="0"/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2276918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2" y="0"/>
            <a:ext cx="3352798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3673" y="675728"/>
            <a:ext cx="2089963" cy="5183073"/>
          </a:xfrm>
          <a:prstGeom prst="rect">
            <a:avLst/>
          </a:prstGeom>
        </p:spPr>
        <p:txBody>
          <a:bodyPr vert="eaVert" anchor="b"/>
          <a:lstStyle>
            <a:lvl1pPr>
              <a:defRPr cap="none" baseline="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5" y="675728"/>
            <a:ext cx="7896279" cy="5183073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4" y="5956139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4551058-E5DB-324A-A8E9-6D3BEF243C3B}" type="datetimeFigureOut">
              <a:rPr kumimoji="1" lang="zh-CN" altLang="en-US" smtClean="0"/>
              <a:t>2023/5/4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5" y="5951813"/>
            <a:ext cx="7896279" cy="365125"/>
          </a:xfr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6" y="5956139"/>
            <a:ext cx="970459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012E48B4-F42E-8D39-1B85-EAC0AFC3728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91617" y="176364"/>
            <a:ext cx="1492979" cy="1492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944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4" y="2180498"/>
            <a:ext cx="11029615" cy="36783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2023/5/4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1" y="5956139"/>
            <a:ext cx="1052508" cy="365125"/>
          </a:xfrm>
        </p:spPr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C5D466B2-7417-6A44-93CE-B6AD2C9CE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 baseline="0"/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409904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6">
            <a:extLst>
              <a:ext uri="{FF2B5EF4-FFF2-40B4-BE49-F238E27FC236}">
                <a16:creationId xmlns:a16="http://schemas.microsoft.com/office/drawing/2014/main" id="{712CA51D-FD70-C947-AA2A-7D31051F37F6}"/>
              </a:ext>
            </a:extLst>
          </p:cNvPr>
          <p:cNvSpPr>
            <a:spLocks noChangeAspect="1"/>
          </p:cNvSpPr>
          <p:nvPr userDrawn="1"/>
        </p:nvSpPr>
        <p:spPr>
          <a:xfrm>
            <a:off x="2" y="0"/>
            <a:ext cx="3488007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2023/5/4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1" y="5956139"/>
            <a:ext cx="1052508" cy="365125"/>
          </a:xfrm>
        </p:spPr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E05C3A77-996F-D547-A946-FD706C8EF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291" y="1964075"/>
            <a:ext cx="2991424" cy="292985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600" cap="none" baseline="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6EA75F0-3C7C-6E4E-BC95-17186F7990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4290" y="1137357"/>
            <a:ext cx="6066519" cy="4583289"/>
          </a:xfrm>
        </p:spPr>
        <p:txBody>
          <a:bodyPr anchor="ctr">
            <a:normAutofit/>
          </a:bodyPr>
          <a:lstStyle>
            <a:lvl1pPr algn="l">
              <a:defRPr sz="3200"/>
            </a:lvl1pPr>
            <a:lvl2pPr algn="l">
              <a:defRPr sz="2800"/>
            </a:lvl2pPr>
            <a:lvl3pPr algn="l">
              <a:defRPr sz="2400"/>
            </a:lvl3pPr>
            <a:lvl4pPr algn="l">
              <a:defRPr sz="2000"/>
            </a:lvl4pPr>
            <a:lvl5pPr algn="l">
              <a:defRPr sz="20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1375490-8B83-C354-AA76-756535BF7CD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3975" y="245541"/>
            <a:ext cx="1568946" cy="1568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159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0" y="5141976"/>
            <a:ext cx="1219200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4" y="3043912"/>
            <a:ext cx="11029615" cy="1497507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 cap="none" baseline="0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4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none" baseline="0">
                <a:solidFill>
                  <a:schemeClr val="accent2"/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0" name="Date Placeholder 4">
            <a:extLst>
              <a:ext uri="{FF2B5EF4-FFF2-40B4-BE49-F238E27FC236}">
                <a16:creationId xmlns:a16="http://schemas.microsoft.com/office/drawing/2014/main" id="{A0E62274-98AF-2241-9A77-674A409D723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3" y="5956139"/>
            <a:ext cx="2844799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4551058-E5DB-324A-A8E9-6D3BEF243C3B}" type="datetimeFigureOut">
              <a:rPr kumimoji="1" lang="zh-CN" altLang="en-US" smtClean="0"/>
              <a:t>2023/5/4</a:t>
            </a:fld>
            <a:endParaRPr kumimoji="1" lang="zh-CN" altLang="en-US" dirty="0"/>
          </a:p>
        </p:txBody>
      </p:sp>
      <p:sp>
        <p:nvSpPr>
          <p:cNvPr id="11" name="Footer Placeholder 5">
            <a:extLst>
              <a:ext uri="{FF2B5EF4-FFF2-40B4-BE49-F238E27FC236}">
                <a16:creationId xmlns:a16="http://schemas.microsoft.com/office/drawing/2014/main" id="{CEBDF014-FCAB-094A-9CD9-F9DA807CD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5951813"/>
            <a:ext cx="691721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12" name="Slide Number Placeholder 6">
            <a:extLst>
              <a:ext uri="{FF2B5EF4-FFF2-40B4-BE49-F238E27FC236}">
                <a16:creationId xmlns:a16="http://schemas.microsoft.com/office/drawing/2014/main" id="{6A392C9B-44C0-6644-BD6C-E143FA2F8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1" y="5956139"/>
            <a:ext cx="5139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A8AD03B-6938-3AA4-A2C2-9C3DEEC52F5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75309" y="5205232"/>
            <a:ext cx="1132314" cy="1132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667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4" y="2228004"/>
            <a:ext cx="5422391" cy="363304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4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2023/5/4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6943B4F-7DD9-1B4F-B557-A91CFB8F7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 baseline="0"/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014618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20" y="2250894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5" y="2926054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7" y="2250894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10" y="2926054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2023/5/4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CB22468-F02A-F448-8B18-5B7757B69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 baseline="0"/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206004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2023/5/4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7B770DA6-1AF1-C940-AA73-A65453BE0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 baseline="0"/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857521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2023/5/4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31DAF1E9-59CF-2D42-8740-6D200FC4192A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1"/>
            <a:ext cx="20179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89483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>
            <a:extLst>
              <a:ext uri="{FF2B5EF4-FFF2-40B4-BE49-F238E27FC236}">
                <a16:creationId xmlns:a16="http://schemas.microsoft.com/office/drawing/2014/main" id="{001B2277-AA70-E141-BC48-4D053E71C76E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5141976"/>
            <a:ext cx="1219200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2400" b="0" cap="none" baseline="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5" y="5262298"/>
            <a:ext cx="4709928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  <a:lvl2pPr marL="457189" indent="0">
              <a:buNone/>
              <a:defRPr sz="11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4551058-E5DB-324A-A8E9-6D3BEF243C3B}" type="datetimeFigureOut">
              <a:rPr kumimoji="1" lang="zh-CN" altLang="en-US" smtClean="0"/>
              <a:t>2023/5/4</a:t>
            </a:fld>
            <a:endParaRPr kumimoji="1"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558301" y="5956139"/>
            <a:ext cx="5139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1426D0D0-0A99-06BD-AF48-DB15625A752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1144" y="5240074"/>
            <a:ext cx="1076864" cy="1076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074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rgbClr val="E1DFE2"/>
            </a:gs>
            <a:gs pos="50000">
              <a:schemeClr val="bg1">
                <a:lumMod val="95000"/>
              </a:schemeClr>
            </a:gs>
            <a:gs pos="100000">
              <a:srgbClr val="E1DFE2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6">
            <a:extLst>
              <a:ext uri="{FF2B5EF4-FFF2-40B4-BE49-F238E27FC236}">
                <a16:creationId xmlns:a16="http://schemas.microsoft.com/office/drawing/2014/main" id="{D2BB52D3-7EE7-624D-A686-4D1AE1F2C90A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0"/>
            <a:ext cx="12192000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3" y="5956139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E4551058-E5DB-324A-A8E9-6D3BEF243C3B}" type="datetimeFigureOut">
              <a:rPr kumimoji="1" lang="zh-CN" altLang="en-US" smtClean="0"/>
              <a:t>2023/5/4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3"/>
            <a:ext cx="69172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1" y="5956139"/>
            <a:ext cx="10525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27018390-25F4-D64E-878B-24CA2E1122C5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6604001"/>
            <a:ext cx="12192000" cy="245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0377" y="87749"/>
            <a:ext cx="10795605" cy="1015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1563AB7-7B0B-C628-B8CB-C98ECCACFF7C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121391" y="87749"/>
            <a:ext cx="1015200" cy="10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04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0" r:id="rId1"/>
    <p:sldLayoutId id="2147483861" r:id="rId2"/>
    <p:sldLayoutId id="2147483864" r:id="rId3"/>
    <p:sldLayoutId id="2147483865" r:id="rId4"/>
    <p:sldLayoutId id="2147483866" r:id="rId5"/>
    <p:sldLayoutId id="2147483868" r:id="rId6"/>
    <p:sldLayoutId id="2147483870" r:id="rId7"/>
    <p:sldLayoutId id="2147483871" r:id="rId8"/>
    <p:sldLayoutId id="2147483872" r:id="rId9"/>
    <p:sldLayoutId id="2147483873" r:id="rId10"/>
    <p:sldLayoutId id="2147483874" r:id="rId11"/>
    <p:sldLayoutId id="2147483875" r:id="rId12"/>
  </p:sldLayoutIdLst>
  <p:txStyles>
    <p:titleStyle>
      <a:lvl1pPr algn="l" defTabSz="457189" rtl="0" eaLnBrk="1" latinLnBrk="0" hangingPunct="1">
        <a:spcBef>
          <a:spcPct val="0"/>
        </a:spcBef>
        <a:buNone/>
        <a:defRPr sz="2800" b="0" kern="1200" cap="none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5992" indent="-305992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29984" indent="-305992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899978" indent="-269993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1969" indent="-2339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1960" indent="-2339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899953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199945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499938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799930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tomiechen/THU-PPT-Theme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tomiechen/THU-PPT-Theme" TargetMode="Externa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5C4A8A-A46B-8D41-8F44-8C17E1B635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9226" y="1731653"/>
            <a:ext cx="10993549" cy="2123126"/>
          </a:xfrm>
        </p:spPr>
        <p:txBody>
          <a:bodyPr/>
          <a:lstStyle/>
          <a:p>
            <a:r>
              <a:rPr lang="zh-CN" altLang="en-US" dirty="0"/>
              <a:t>川农简约主题</a:t>
            </a:r>
            <a:r>
              <a:rPr lang="en-US" altLang="zh-CN" dirty="0"/>
              <a:t>PPT</a:t>
            </a:r>
            <a:r>
              <a:rPr lang="zh-CN" altLang="en-US" dirty="0"/>
              <a:t>模板</a:t>
            </a:r>
            <a:br>
              <a:rPr lang="en-US" altLang="zh-CN" dirty="0"/>
            </a:br>
            <a:r>
              <a:rPr lang="zh-CN" altLang="en-US" dirty="0"/>
              <a:t>顶边风格 </a:t>
            </a:r>
            <a:r>
              <a:rPr lang="en-US" altLang="zh-CN" dirty="0"/>
              <a:t>16:9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B7C49AC-161B-B74A-A7A2-0878EABB0F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3" y="4194262"/>
            <a:ext cx="10993547" cy="1340999"/>
          </a:xfrm>
        </p:spPr>
        <p:txBody>
          <a:bodyPr>
            <a:normAutofit/>
          </a:bodyPr>
          <a:lstStyle/>
          <a:p>
            <a:r>
              <a:rPr lang="zh-CN" altLang="en-US" dirty="0"/>
              <a:t>胡开源</a:t>
            </a:r>
            <a:endParaRPr lang="en-US" altLang="zh-CN" dirty="0"/>
          </a:p>
          <a:p>
            <a:r>
              <a:rPr lang="zh-CN" altLang="en-US" dirty="0"/>
              <a:t>信息工程学院</a:t>
            </a:r>
            <a:endParaRPr lang="en-US" altLang="zh-CN" dirty="0"/>
          </a:p>
          <a:p>
            <a:r>
              <a:rPr lang="en-US" altLang="zh-CN" dirty="0"/>
              <a:t>2023</a:t>
            </a:r>
            <a:r>
              <a:rPr lang="zh-CN" altLang="en-US" dirty="0"/>
              <a:t>年</a:t>
            </a:r>
            <a:r>
              <a:rPr lang="en-US" altLang="zh-CN" dirty="0"/>
              <a:t>5</a:t>
            </a:r>
            <a:r>
              <a:rPr lang="zh-CN" altLang="en-US" dirty="0"/>
              <a:t>月</a:t>
            </a:r>
            <a:r>
              <a:rPr lang="en-US" altLang="zh-CN" dirty="0"/>
              <a:t>4</a:t>
            </a:r>
            <a:r>
              <a:rPr lang="zh-CN" altLang="en-US" dirty="0"/>
              <a:t>日</a:t>
            </a:r>
          </a:p>
        </p:txBody>
      </p:sp>
    </p:spTree>
    <p:extLst>
      <p:ext uri="{BB962C8B-B14F-4D97-AF65-F5344CB8AC3E}">
        <p14:creationId xmlns:p14="http://schemas.microsoft.com/office/powerpoint/2010/main" val="1722271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B6AA08-C32B-6F4E-8AB3-67AE085DA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B3B5DF-DAF7-B946-AB06-11AE7FF117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这里可以写你的目录内容</a:t>
            </a:r>
            <a:endParaRPr kumimoji="1" lang="en-US" altLang="zh-CN" dirty="0"/>
          </a:p>
          <a:p>
            <a:r>
              <a:rPr kumimoji="1" lang="zh-CN" altLang="en-US" dirty="0"/>
              <a:t>一</a:t>
            </a:r>
            <a:endParaRPr kumimoji="1" lang="en-US" altLang="zh-CN" dirty="0"/>
          </a:p>
          <a:p>
            <a:r>
              <a:rPr kumimoji="1" lang="zh-CN" altLang="en-US" dirty="0"/>
              <a:t>二</a:t>
            </a:r>
            <a:endParaRPr kumimoji="1" lang="en-US" altLang="zh-CN" dirty="0"/>
          </a:p>
          <a:p>
            <a:r>
              <a:rPr kumimoji="1" lang="zh-CN" altLang="en-US" dirty="0"/>
              <a:t>三</a:t>
            </a:r>
          </a:p>
        </p:txBody>
      </p:sp>
    </p:spTree>
    <p:extLst>
      <p:ext uri="{BB962C8B-B14F-4D97-AF65-F5344CB8AC3E}">
        <p14:creationId xmlns:p14="http://schemas.microsoft.com/office/powerpoint/2010/main" val="3592634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510E1DE6-4AA7-1948-9434-A4F2353851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在</a:t>
            </a:r>
            <a:r>
              <a:rPr kumimoji="1" lang="en-US" altLang="zh-CN" dirty="0"/>
              <a:t>PowerPoint</a:t>
            </a:r>
            <a:r>
              <a:rPr kumimoji="1" lang="zh-CN" altLang="en-US" dirty="0"/>
              <a:t>的新建幻灯片的选项卡里，可以自己选择合适的页面</a:t>
            </a:r>
            <a:endParaRPr kumimoji="1" lang="en-US" altLang="zh-CN" dirty="0"/>
          </a:p>
          <a:p>
            <a:r>
              <a:rPr kumimoji="1" lang="zh-CN" altLang="en-US" dirty="0"/>
              <a:t>本清华主题模板实际上编辑了幻灯片母版，使图案和配色固定下来，使用时可类似于使用</a:t>
            </a:r>
            <a:r>
              <a:rPr kumimoji="1" lang="en-US" altLang="zh-CN" dirty="0"/>
              <a:t>office</a:t>
            </a:r>
            <a:r>
              <a:rPr kumimoji="1" lang="zh-CN" altLang="en-US" dirty="0"/>
              <a:t>自带模板一样不必为模板细节操心</a:t>
            </a:r>
            <a:endParaRPr kumimoji="1" lang="en-US" altLang="zh-CN" dirty="0"/>
          </a:p>
          <a:p>
            <a:r>
              <a:rPr kumimoji="1" lang="zh-CN" altLang="en-US" dirty="0"/>
              <a:t>如果需要定制，可自行编辑幻灯片母版</a:t>
            </a:r>
            <a:endParaRPr kumimoji="1" lang="en-US" altLang="zh-CN" dirty="0"/>
          </a:p>
          <a:p>
            <a:r>
              <a:rPr kumimoji="1" lang="zh-CN" altLang="en-US" dirty="0"/>
              <a:t>这个</a:t>
            </a:r>
            <a:r>
              <a:rPr kumimoji="1" lang="en-US" altLang="zh-CN" dirty="0"/>
              <a:t>PPT</a:t>
            </a:r>
            <a:r>
              <a:rPr kumimoji="1" lang="zh-CN" altLang="en-US" dirty="0"/>
              <a:t>模板来自：</a:t>
            </a:r>
            <a:r>
              <a:rPr kumimoji="1" lang="en-US" altLang="zh-CN" dirty="0">
                <a:hlinkClick r:id="rId2"/>
              </a:rPr>
              <a:t>https://github.com/atomiechen/THU-PPT-Theme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如果大家喜欢，欢迎给我</a:t>
            </a:r>
            <a:r>
              <a:rPr kumimoji="1" lang="en-US" altLang="zh-CN" dirty="0"/>
              <a:t>star</a:t>
            </a:r>
            <a:r>
              <a:rPr kumimoji="1" lang="zh-CN" altLang="en-US" dirty="0"/>
              <a:t>，也欢迎</a:t>
            </a:r>
            <a:r>
              <a:rPr kumimoji="1" lang="en-US" altLang="zh-CN" dirty="0"/>
              <a:t>PR</a:t>
            </a:r>
            <a:r>
              <a:rPr kumimoji="1" lang="zh-CN" altLang="en-US" dirty="0"/>
              <a:t>贡献更多变体！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23FF93AD-B291-5347-AC70-D7287ABA5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使用方法</a:t>
            </a:r>
          </a:p>
        </p:txBody>
      </p:sp>
    </p:spTree>
    <p:extLst>
      <p:ext uri="{BB962C8B-B14F-4D97-AF65-F5344CB8AC3E}">
        <p14:creationId xmlns:p14="http://schemas.microsoft.com/office/powerpoint/2010/main" val="1715847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54EBCB47-E079-8145-ACD0-A7E22DA14E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Foo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A4184C-CC2D-694B-9F25-182F7D3C3CB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kumimoji="1" lang="zh-CN" altLang="en-US" dirty="0"/>
              <a:t>新雅书院终于迎来了第一批在籍毕业生</a:t>
            </a:r>
            <a:endParaRPr kumimoji="1" lang="en-US" altLang="zh-CN" dirty="0"/>
          </a:p>
          <a:p>
            <a:r>
              <a:rPr kumimoji="1" lang="zh-CN" altLang="en-US" dirty="0"/>
              <a:t>扫地机科学与技术</a:t>
            </a:r>
            <a:endParaRPr kumimoji="1" lang="en-US" altLang="zh-CN" dirty="0"/>
          </a:p>
          <a:p>
            <a:r>
              <a:rPr kumimoji="1" lang="zh-CN" altLang="en-US" dirty="0"/>
              <a:t>一行不够，两行充数</a:t>
            </a:r>
            <a:endParaRPr kumimoji="1" lang="en-US" altLang="zh-CN" dirty="0"/>
          </a:p>
          <a:p>
            <a:r>
              <a:rPr kumimoji="1" lang="zh-CN" altLang="en-US" dirty="0"/>
              <a:t>更多页面款式供你选！</a:t>
            </a:r>
            <a:endParaRPr kumimoji="1" lang="en-US" altLang="zh-CN" dirty="0"/>
          </a:p>
          <a:p>
            <a:r>
              <a:rPr kumimoji="1" lang="en-US" altLang="zh-CN" dirty="0">
                <a:hlinkClick r:id="rId2"/>
              </a:rPr>
              <a:t>https://github.com/atomiechen/THU-PPT-Theme</a:t>
            </a:r>
            <a:endParaRPr kumimoji="1" lang="en-US" altLang="zh-CN" dirty="0"/>
          </a:p>
          <a:p>
            <a:endParaRPr kumimoji="1" lang="zh-CN" altLang="en-US" dirty="0"/>
          </a:p>
          <a:p>
            <a:endParaRPr kumimoji="1"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1F4BA5D-7260-7C42-9521-BC1650AE8C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kumimoji="1" lang="en-US" altLang="zh-CN" dirty="0"/>
              <a:t>Bar</a:t>
            </a:r>
            <a:endParaRPr kumimoji="1"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BC24247E-BDFE-4545-BC58-B2351CD1E6E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kumimoji="1" lang="en" altLang="zh-CN" dirty="0"/>
              <a:t>Made by</a:t>
            </a:r>
            <a:r>
              <a:rPr kumimoji="1" lang="zh-CN" altLang="en-US" dirty="0"/>
              <a:t> </a:t>
            </a:r>
            <a:r>
              <a:rPr kumimoji="1" lang="en" altLang="zh-CN" dirty="0"/>
              <a:t>Weihao CHEN from Xinya College</a:t>
            </a:r>
          </a:p>
          <a:p>
            <a:r>
              <a:rPr kumimoji="1" lang="en-US" altLang="zh-CN" dirty="0"/>
              <a:t>Sweeper</a:t>
            </a:r>
            <a:r>
              <a:rPr kumimoji="1" lang="zh-CN" altLang="en-US" dirty="0"/>
              <a:t> </a:t>
            </a:r>
            <a:r>
              <a:rPr kumimoji="1" lang="en-US" altLang="zh-CN" dirty="0"/>
              <a:t>Science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Technology</a:t>
            </a:r>
          </a:p>
          <a:p>
            <a:r>
              <a:rPr kumimoji="1" lang="zh-CN" altLang="en-US" dirty="0"/>
              <a:t>陈伟浩做了一个清净的主题模板</a:t>
            </a:r>
            <a:endParaRPr kumimoji="1" lang="en-US" altLang="zh-CN" dirty="0"/>
          </a:p>
          <a:p>
            <a:r>
              <a:rPr kumimoji="1" lang="zh-CN" altLang="en" dirty="0"/>
              <a:t>欢迎大家</a:t>
            </a:r>
            <a:r>
              <a:rPr kumimoji="1" lang="zh-CN" altLang="en-US" dirty="0"/>
              <a:t>广而传播使用！</a:t>
            </a:r>
            <a:endParaRPr kumimoji="1" lang="en-US" altLang="zh-CN" dirty="0"/>
          </a:p>
          <a:p>
            <a:r>
              <a:rPr kumimoji="1" lang="zh-CN" altLang="en" dirty="0"/>
              <a:t>链接</a:t>
            </a:r>
            <a:r>
              <a:rPr kumimoji="1" lang="zh-CN" altLang="en-US" dirty="0"/>
              <a:t>点开之后颜色会有变化（欢迎</a:t>
            </a:r>
            <a:r>
              <a:rPr kumimoji="1" lang="en-US" altLang="zh-CN" dirty="0"/>
              <a:t>star</a:t>
            </a:r>
            <a:r>
              <a:rPr kumimoji="1" lang="zh-CN" altLang="en-US" dirty="0"/>
              <a:t>）</a:t>
            </a:r>
            <a:endParaRPr kumimoji="1" lang="en-US" altLang="zh-CN" dirty="0"/>
          </a:p>
          <a:p>
            <a:endParaRPr kumimoji="1" lang="en" altLang="zh-CN" dirty="0"/>
          </a:p>
          <a:p>
            <a:endParaRPr kumimoji="1" lang="zh-CN" altLang="en-US" dirty="0"/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749DA121-AAE1-8447-8DF5-6C89DB3D3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艾敝舍</a:t>
            </a:r>
          </a:p>
        </p:txBody>
      </p:sp>
    </p:spTree>
    <p:extLst>
      <p:ext uri="{BB962C8B-B14F-4D97-AF65-F5344CB8AC3E}">
        <p14:creationId xmlns:p14="http://schemas.microsoft.com/office/powerpoint/2010/main" val="3899668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C4BB7B-3953-EC47-A0EB-2FE48D54A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下一个章节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0756719-6C6D-A144-880F-C329C26FBB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我们需要进入一些</a:t>
            </a:r>
            <a:r>
              <a:rPr kumimoji="1" lang="en-US" altLang="zh-CN" dirty="0"/>
              <a:t>details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628493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31E0E24-E099-8B4F-8CA2-04B828D790EF}"/>
              </a:ext>
            </a:extLst>
          </p:cNvPr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kumimoji="1" lang="zh-CN" altLang="en-US" dirty="0"/>
              <a:t>竖排文本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B2F21B7-6DD4-2240-86E2-0461F60906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kumimoji="1" lang="zh-CN" altLang="en-US" dirty="0"/>
              <a:t>这里还可以写一些竖排文本，效果大概是这样的</a:t>
            </a:r>
            <a:endParaRPr kumimoji="1" lang="en-US" altLang="zh-CN" dirty="0"/>
          </a:p>
          <a:p>
            <a:r>
              <a:rPr kumimoji="1" lang="zh-CN" altLang="en-US" dirty="0"/>
              <a:t>扫地机科学与技术</a:t>
            </a:r>
          </a:p>
        </p:txBody>
      </p:sp>
    </p:spTree>
    <p:extLst>
      <p:ext uri="{BB962C8B-B14F-4D97-AF65-F5344CB8AC3E}">
        <p14:creationId xmlns:p14="http://schemas.microsoft.com/office/powerpoint/2010/main" val="12159726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8A6FF1-38C6-BF40-AA54-FC2C1268CA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感谢使用和支持！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486DF19-DC1B-514A-8C02-64E0ECCD2C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 err="1"/>
              <a:t>OpensourceHU</a:t>
            </a:r>
            <a:endParaRPr kumimoji="1" lang="en-US" altLang="zh-CN" dirty="0"/>
          </a:p>
          <a:p>
            <a:r>
              <a:rPr kumimoji="1" lang="en-US" altLang="zh-CN" dirty="0"/>
              <a:t>9999</a:t>
            </a:r>
            <a:r>
              <a:rPr kumimoji="1" lang="zh-CN" altLang="en-US" dirty="0"/>
              <a:t>年</a:t>
            </a:r>
            <a:r>
              <a:rPr kumimoji="1" lang="en-US" altLang="zh-CN" dirty="0"/>
              <a:t>13</a:t>
            </a:r>
            <a:r>
              <a:rPr kumimoji="1" lang="zh-CN" altLang="en-US" dirty="0"/>
              <a:t>月</a:t>
            </a:r>
            <a:r>
              <a:rPr kumimoji="1" lang="en-US" altLang="zh-CN" dirty="0"/>
              <a:t>32</a:t>
            </a:r>
            <a:r>
              <a:rPr kumimoji="1" lang="zh-CN" altLang="en-US" dirty="0"/>
              <a:t>日</a:t>
            </a:r>
          </a:p>
        </p:txBody>
      </p:sp>
    </p:spTree>
    <p:extLst>
      <p:ext uri="{BB962C8B-B14F-4D97-AF65-F5344CB8AC3E}">
        <p14:creationId xmlns:p14="http://schemas.microsoft.com/office/powerpoint/2010/main" val="2274332550"/>
      </p:ext>
    </p:extLst>
  </p:cSld>
  <p:clrMapOvr>
    <a:masterClrMapping/>
  </p:clrMapOvr>
</p:sld>
</file>

<file path=ppt/theme/theme1.xml><?xml version="1.0" encoding="utf-8"?>
<a:theme xmlns:a="http://schemas.openxmlformats.org/drawingml/2006/main" name="清华简约主题-顶边-16:9">
  <a:themeElements>
    <a:clrScheme name="自定义 7">
      <a:dk1>
        <a:srgbClr val="000000"/>
      </a:dk1>
      <a:lt1>
        <a:srgbClr val="FFFFFF"/>
      </a:lt1>
      <a:dk2>
        <a:srgbClr val="3D3D3D"/>
      </a:dk2>
      <a:lt2>
        <a:srgbClr val="EBEBEB"/>
      </a:lt2>
      <a:accent1>
        <a:srgbClr val="98B6AA"/>
      </a:accent1>
      <a:accent2>
        <a:srgbClr val="98B6AA"/>
      </a:accent2>
      <a:accent3>
        <a:srgbClr val="E6C46D"/>
      </a:accent3>
      <a:accent4>
        <a:srgbClr val="969FA7"/>
      </a:accent4>
      <a:accent5>
        <a:srgbClr val="A9C37C"/>
      </a:accent5>
      <a:accent6>
        <a:srgbClr val="5A8071"/>
      </a:accent6>
      <a:hlink>
        <a:srgbClr val="007698"/>
      </a:hlink>
      <a:folHlink>
        <a:srgbClr val="98B6AA"/>
      </a:folHlink>
    </a:clrScheme>
    <a:fontScheme name="红利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红利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3970</TotalTime>
  <Words>247</Words>
  <Application>Microsoft Office PowerPoint</Application>
  <PresentationFormat>宽屏</PresentationFormat>
  <Paragraphs>36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0" baseType="lpstr">
      <vt:lpstr>Gill Sans MT</vt:lpstr>
      <vt:lpstr>Wingdings 2</vt:lpstr>
      <vt:lpstr>清华简约主题-顶边-16:9</vt:lpstr>
      <vt:lpstr>川农简约主题PPT模板 顶边风格 16:9</vt:lpstr>
      <vt:lpstr>目录</vt:lpstr>
      <vt:lpstr>使用方法</vt:lpstr>
      <vt:lpstr>艾敝舍</vt:lpstr>
      <vt:lpstr>下一个章节</vt:lpstr>
      <vt:lpstr>竖排文本</vt:lpstr>
      <vt:lpstr>感谢使用和支持！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 伟浩</dc:creator>
  <cp:lastModifiedBy>胡 开源</cp:lastModifiedBy>
  <cp:revision>1157</cp:revision>
  <cp:lastPrinted>2020-04-04T02:50:47Z</cp:lastPrinted>
  <dcterms:created xsi:type="dcterms:W3CDTF">2020-01-04T07:43:38Z</dcterms:created>
  <dcterms:modified xsi:type="dcterms:W3CDTF">2023-05-04T03:43:32Z</dcterms:modified>
</cp:coreProperties>
</file>