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6" r:id="rId5"/>
    <p:sldId id="259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9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A96071-85E3-FB4A-B7FD-49F6A15E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6B3DBF-5E42-AA4C-B898-DFDFCECF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670A90-2399-EA40-92E1-D95D0316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C8E3734-A772-AC2C-D700-18B2570BE5B9}"/>
              </a:ext>
            </a:extLst>
          </p:cNvPr>
          <p:cNvGrpSpPr/>
          <p:nvPr userDrawn="1"/>
        </p:nvGrpSpPr>
        <p:grpSpPr>
          <a:xfrm>
            <a:off x="-41845" y="356186"/>
            <a:ext cx="3071694" cy="735648"/>
            <a:chOff x="2220174" y="541061"/>
            <a:chExt cx="2351826" cy="563245"/>
          </a:xfrm>
        </p:grpSpPr>
        <p:pic>
          <p:nvPicPr>
            <p:cNvPr id="13" name="图片 12" descr="logo">
              <a:extLst>
                <a:ext uri="{FF2B5EF4-FFF2-40B4-BE49-F238E27FC236}">
                  <a16:creationId xmlns:a16="http://schemas.microsoft.com/office/drawing/2014/main" id="{BA2217A3-3F9D-F8A7-8F55-94AC48F48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t="54773"/>
            <a:stretch>
              <a:fillRect/>
            </a:stretch>
          </p:blipFill>
          <p:spPr>
            <a:xfrm>
              <a:off x="3241517" y="548370"/>
              <a:ext cx="1330483" cy="458335"/>
            </a:xfrm>
            <a:prstGeom prst="rect">
              <a:avLst/>
            </a:prstGeom>
          </p:spPr>
        </p:pic>
        <p:pic>
          <p:nvPicPr>
            <p:cNvPr id="14" name="图片 13" descr="logo">
              <a:extLst>
                <a:ext uri="{FF2B5EF4-FFF2-40B4-BE49-F238E27FC236}">
                  <a16:creationId xmlns:a16="http://schemas.microsoft.com/office/drawing/2014/main" id="{2B71B3B4-9FEC-9663-BAC7-9046354971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b="44421"/>
            <a:stretch>
              <a:fillRect/>
            </a:stretch>
          </p:blipFill>
          <p:spPr>
            <a:xfrm>
              <a:off x="2220174" y="541061"/>
              <a:ext cx="1330483" cy="56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72784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56" y="675729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E32B06-E870-BE3D-23C1-E12B88D6FC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3924" y="138994"/>
            <a:ext cx="1180848" cy="11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FB95BD-3F1E-D785-0311-0759984A8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218" y="255637"/>
            <a:ext cx="1452801" cy="14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7B255B-3D02-B31C-F9AC-38C8D0F7C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8726" y="5197545"/>
            <a:ext cx="1125358" cy="11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056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0"/>
            <a:ext cx="3532445" cy="60565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9EB443-DC87-49D7-FB78-A1F53BCB49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05" y="5251331"/>
            <a:ext cx="1040117" cy="10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836797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3F25C6-D0D7-19A2-7ECD-B466E3BFCAB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84190" y="87049"/>
            <a:ext cx="1015200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川农简约主题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胡开源</a:t>
            </a:r>
            <a:endParaRPr kumimoji="1" lang="en-US" altLang="zh-CN" dirty="0"/>
          </a:p>
          <a:p>
            <a:r>
              <a:rPr kumimoji="1" lang="zh-CN" altLang="en-US" dirty="0"/>
              <a:t>信息工程学院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OpensourceHU</a:t>
            </a:r>
            <a:endParaRPr kumimoji="1"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9999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年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月</a:t>
            </a:r>
            <a:r>
              <a:rPr kumimoji="1"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32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自定义 5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98B6AA"/>
      </a:accent1>
      <a:accent2>
        <a:srgbClr val="98B6AA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98B6AA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247</Words>
  <Application>Microsoft Office PowerPoint</Application>
  <PresentationFormat>全屏显示(4:3)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Gill Sans MT</vt:lpstr>
      <vt:lpstr>Wingdings</vt:lpstr>
      <vt:lpstr>Wingdings 2</vt:lpstr>
      <vt:lpstr>清华简约主题-顶边-4:3</vt:lpstr>
      <vt:lpstr>川农简约主题PPT模板 顶边风格 4:3</vt:lpstr>
      <vt:lpstr>目录</vt:lpstr>
      <vt:lpstr>使用方法</vt:lpstr>
      <vt:lpstr>艾敝舍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胡 开源</cp:lastModifiedBy>
  <cp:revision>1234</cp:revision>
  <cp:lastPrinted>2020-04-04T02:50:47Z</cp:lastPrinted>
  <dcterms:created xsi:type="dcterms:W3CDTF">2020-01-04T07:43:38Z</dcterms:created>
  <dcterms:modified xsi:type="dcterms:W3CDTF">2023-05-04T03:34:08Z</dcterms:modified>
</cp:coreProperties>
</file>